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5" r:id="rId6"/>
  </p:sldMasterIdLst>
  <p:notesMasterIdLst>
    <p:notesMasterId r:id="rId20"/>
  </p:notesMasterIdLst>
  <p:sldIdLst>
    <p:sldId id="510" r:id="rId7"/>
    <p:sldId id="2146846407" r:id="rId8"/>
    <p:sldId id="2146846404" r:id="rId9"/>
    <p:sldId id="2147376036" r:id="rId10"/>
    <p:sldId id="2147376039" r:id="rId11"/>
    <p:sldId id="2147376037" r:id="rId12"/>
    <p:sldId id="2147376038" r:id="rId13"/>
    <p:sldId id="2147376033" r:id="rId14"/>
    <p:sldId id="2147376034" r:id="rId15"/>
    <p:sldId id="2146846410" r:id="rId16"/>
    <p:sldId id="2146846412" r:id="rId17"/>
    <p:sldId id="2146846413" r:id="rId18"/>
    <p:sldId id="214684640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88" userDrawn="1">
          <p15:clr>
            <a:srgbClr val="A4A3A4"/>
          </p15:clr>
        </p15:guide>
        <p15:guide id="2" pos="628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0F1319-2391-2127-A95C-2A6853256BA3}" name="DiPetrillo, Tracy" initials="DT" userId="S::tdipetrillo@mbta.com::e28c9e76-c6d9-457d-8e8e-24df3d7dae98" providerId="AD"/>
  <p188:author id="{B4B71924-57AF-3963-42CB-1C0B2746B8B6}" name="Autumn Anderson" initials="AA" userId="S::aa302600@northhighland.com::ae2f8db5-3c9b-4178-b4dd-a830f1f0a379" providerId="AD"/>
  <p188:author id="{9BF25F27-3350-460C-D043-AA613E7C85B1}" name="Sacchetti, Carissa" initials="SC" userId="S::csacchetti@mbta.com::7b14a724-f032-465f-893d-a90ab16918c5" providerId="AD"/>
  <p188:author id="{62F07628-E54E-47E2-A78B-2D25403ADDC6}" name="Ramirez, Denise" initials="RD" userId="S::dramirez@mbta.com::c70377df-821b-48d5-87a0-9e73820bceb1" providerId="AD"/>
  <p188:author id="{09D3F02B-6F25-1368-48D7-FDF5A33CD4EF}" name="Levy, Carmel" initials="CL" userId="S::clevy@MBTA.COM::8d56bf90-6fb7-4340-9696-36563588c5d2" providerId="AD"/>
  <p188:author id="{798F7330-4525-C9D0-CE3C-3482CA50CFDD}" name="Levy, Carmel" initials="LC" userId="S::clevy@mbta.com::8d56bf90-6fb7-4340-9696-36563588c5d2" providerId="AD"/>
  <p188:author id="{25185446-F280-5565-5B9B-A29CE4B5FA9B}" name="Kelsey, Patrick" initials="KP" userId="S::pkelsey@mbta.com::d3862242-baee-4723-806b-c57ae9570038" providerId="AD"/>
  <p188:author id="{CDB46647-388B-0D76-63BE-59397A3005C0}" name="Sacchetti, Carissa" initials="CS" userId="S::CSacchetti@mbta.com::7b14a724-f032-465f-893d-a90ab16918c5" providerId="AD"/>
  <p188:author id="{1676154D-7275-27A2-3648-B2680CC549AA}" name="Michael Binns" initials="MB" userId="S::mbinns@northhighland.com::55585980-d1fd-4860-89a3-40929a8b23e9" providerId="AD"/>
  <p188:author id="{AC88AE55-A087-C893-C635-80E64AE2CD7F}" name="India Clifton" initials="IC" userId="S::ic303486@northhighland.com::9987e605-4ed8-402c-9ea7-d3c7f035b966" providerId="AD"/>
  <p188:author id="{830251AC-402F-92DE-C487-6C2E26458672}" name="Shayna Take" initials="ST" userId="S::stake_reginavilla.com#ext#@mbta.onmicrosoft.com::a9d4c4f6-1a5c-4350-a2f6-e3fd60324770" providerId="AD"/>
  <p188:author id="{E0BDB5AC-8364-0372-B505-9501FEF2A428}" name="Walsh Mulligan, Sara" initials="SW" userId="S::swalshmulligan@MBTA.COM::ef21e2c3-7253-410e-8f22-73ac306e72c7" providerId="AD"/>
  <p188:author id="{E46112B7-3B7D-29FF-110C-11CBCFA64035}" name="Paritsky, Sarah" initials="PS" userId="S::sparitsky@mbta.com::dbfa53e3-b577-4b9f-a223-13518a0cb95e" providerId="AD"/>
  <p188:author id="{824174BD-8CD2-FB3F-22B9-BD1F6B577E70}" name="Dario Martinez" initials="DM" userId="S::dm304839@northhighland.com::a3b94ce4-51ee-45f3-8d3a-33110f35f7e5" providerId="AD"/>
  <p188:author id="{C03F52E0-4B49-D5CD-8110-D0D564DBC84E}" name="Checchio, Regan" initials="CR" userId="S::rchecchio@mbta.com::064241f2-2d8a-4bdb-a095-ef4e644454b3" providerId="AD"/>
  <p188:author id="{D3475AE4-D8C1-932F-8293-954DA521A016}" name="Juan Ocampo" initials="JO" userId="S::jo304315@northhighland.com::2c3741aa-b5eb-4671-9ddb-a5460a8f0b93" providerId="AD"/>
  <p188:author id="{2FC4D8F7-53B5-0D15-7D33-65D6CC6A9E25}" name="Ramirez, Denise" initials="DR" userId="S::dramirez@MBTA.COM::c70377df-821b-48d5-87a0-9e73820bceb1" providerId="AD"/>
  <p188:author id="{7EF6DBF9-BC7D-39DC-A63C-17F2FED17E9D}" name="Checchio, Regan" initials="RC" userId="S::RChecchio@MBTA.COM::064241f2-2d8a-4bdb-a095-ef4e644454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43D"/>
    <a:srgbClr val="5B9BD5"/>
    <a:srgbClr val="595959"/>
    <a:srgbClr val="DAEDEF"/>
    <a:srgbClr val="2E91E2"/>
    <a:srgbClr val="4E67C8"/>
    <a:srgbClr val="428608"/>
    <a:srgbClr val="FFFFFF"/>
    <a:srgbClr val="5DCEAF"/>
    <a:srgbClr val="E1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3BCC5C-FFD5-2CFA-19D3-94FD961EEF62}" v="16" dt="2024-07-30T15:06:56.556"/>
    <p1510:client id="{209753AF-3144-48DC-927B-55FA2444B907}" v="13" dt="2024-07-29T19:28:27.476"/>
    <p1510:client id="{6253CF5B-D911-0769-8B10-BDDDB53538E9}" v="13" dt="2024-07-30T13:35:03.032"/>
    <p1510:client id="{C214B3EC-14A6-B152-5568-4A8060E0A338}" v="8" dt="2024-07-30T12:55:45.285"/>
    <p1510:client id="{EA97FEBA-6F9E-BD55-5FCD-5673B3FFB4D7}" v="2" dt="2024-07-29T14:45:00.5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guide orient="horz" pos="2688"/>
        <p:guide pos="62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D94600-B370-4692-8B4B-7BDCBB3A7C1F}"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716CFC-FAD0-477D-8C68-F5F14F93407F}" type="slidenum">
              <a:rPr lang="en-US" smtClean="0"/>
              <a:t>‹#›</a:t>
            </a:fld>
            <a:endParaRPr lang="en-US"/>
          </a:p>
        </p:txBody>
      </p:sp>
    </p:spTree>
    <p:extLst>
      <p:ext uri="{BB962C8B-B14F-4D97-AF65-F5344CB8AC3E}">
        <p14:creationId xmlns:p14="http://schemas.microsoft.com/office/powerpoint/2010/main" val="2619298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0716CFC-FAD0-477D-8C68-F5F14F93407F}" type="slidenum">
              <a:rPr lang="en-US" smtClean="0"/>
              <a:t>1</a:t>
            </a:fld>
            <a:endParaRPr lang="en-US"/>
          </a:p>
        </p:txBody>
      </p:sp>
    </p:spTree>
    <p:extLst>
      <p:ext uri="{BB962C8B-B14F-4D97-AF65-F5344CB8AC3E}">
        <p14:creationId xmlns:p14="http://schemas.microsoft.com/office/powerpoint/2010/main" val="3705201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feedback on instructions/communication with riders</a:t>
            </a:r>
          </a:p>
          <a:p>
            <a:r>
              <a:rPr lang="en-US"/>
              <a:t>Understanding how we will be communicating the changes</a:t>
            </a:r>
          </a:p>
          <a:p>
            <a:r>
              <a:rPr lang="en-US"/>
              <a:t>High level overview of communications strategies for customers, customer resources like call center, TAs, Charlie Card store; bus and light rail operational readiness</a:t>
            </a:r>
          </a:p>
        </p:txBody>
      </p:sp>
      <p:sp>
        <p:nvSpPr>
          <p:cNvPr id="4" name="Slide Number Placeholder 3"/>
          <p:cNvSpPr>
            <a:spLocks noGrp="1"/>
          </p:cNvSpPr>
          <p:nvPr>
            <p:ph type="sldNum" sz="quarter" idx="5"/>
          </p:nvPr>
        </p:nvSpPr>
        <p:spPr/>
        <p:txBody>
          <a:bodyPr/>
          <a:lstStyle/>
          <a:p>
            <a:fld id="{D0716CFC-FAD0-477D-8C68-F5F14F93407F}" type="slidenum">
              <a:rPr lang="en-US" smtClean="0"/>
              <a:t>10</a:t>
            </a:fld>
            <a:endParaRPr lang="en-US"/>
          </a:p>
        </p:txBody>
      </p:sp>
    </p:spTree>
    <p:extLst>
      <p:ext uri="{BB962C8B-B14F-4D97-AF65-F5344CB8AC3E}">
        <p14:creationId xmlns:p14="http://schemas.microsoft.com/office/powerpoint/2010/main" val="743352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Digital station signage is already in stations.  Print station campaign will begin August 1.  Bus announcements will begin August 1.  GL announcements are taking time to deploy.</a:t>
            </a:r>
          </a:p>
        </p:txBody>
      </p:sp>
      <p:sp>
        <p:nvSpPr>
          <p:cNvPr id="4" name="Slide Number Placeholder 3"/>
          <p:cNvSpPr>
            <a:spLocks noGrp="1"/>
          </p:cNvSpPr>
          <p:nvPr>
            <p:ph type="sldNum" sz="quarter" idx="5"/>
          </p:nvPr>
        </p:nvSpPr>
        <p:spPr/>
        <p:txBody>
          <a:bodyPr/>
          <a:lstStyle/>
          <a:p>
            <a:fld id="{D0716CFC-FAD0-477D-8C68-F5F14F93407F}" type="slidenum">
              <a:rPr lang="en-US" smtClean="0"/>
              <a:t>11</a:t>
            </a:fld>
            <a:endParaRPr lang="en-US"/>
          </a:p>
        </p:txBody>
      </p:sp>
    </p:spTree>
    <p:extLst>
      <p:ext uri="{BB962C8B-B14F-4D97-AF65-F5344CB8AC3E}">
        <p14:creationId xmlns:p14="http://schemas.microsoft.com/office/powerpoint/2010/main" val="1098526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0716CFC-FAD0-477D-8C68-F5F14F93407F}" type="slidenum">
              <a:rPr lang="en-US" smtClean="0"/>
              <a:t>13</a:t>
            </a:fld>
            <a:endParaRPr lang="en-US"/>
          </a:p>
        </p:txBody>
      </p:sp>
    </p:spTree>
    <p:extLst>
      <p:ext uri="{BB962C8B-B14F-4D97-AF65-F5344CB8AC3E}">
        <p14:creationId xmlns:p14="http://schemas.microsoft.com/office/powerpoint/2010/main" val="3906460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Restructing</a:t>
            </a:r>
            <a:r>
              <a:rPr lang="en-US">
                <a:cs typeface="Calibri"/>
              </a:rPr>
              <a:t> team and project terms – team is now Fare Revenue moving away from "fare transformation" to Charlie – as part of the fare revenue team. Official rebrand will take place in a later project phase in which new, branded fare media types are introduced. </a:t>
            </a:r>
          </a:p>
        </p:txBody>
      </p:sp>
      <p:sp>
        <p:nvSpPr>
          <p:cNvPr id="4" name="Slide Number Placeholder 3"/>
          <p:cNvSpPr>
            <a:spLocks noGrp="1"/>
          </p:cNvSpPr>
          <p:nvPr>
            <p:ph type="sldNum" sz="quarter" idx="5"/>
          </p:nvPr>
        </p:nvSpPr>
        <p:spPr/>
        <p:txBody>
          <a:bodyPr/>
          <a:lstStyle/>
          <a:p>
            <a:fld id="{D0716CFC-FAD0-477D-8C68-F5F14F93407F}" type="slidenum">
              <a:rPr lang="en-US" smtClean="0"/>
              <a:t>2</a:t>
            </a:fld>
            <a:endParaRPr lang="en-US"/>
          </a:p>
        </p:txBody>
      </p:sp>
    </p:spTree>
    <p:extLst>
      <p:ext uri="{BB962C8B-B14F-4D97-AF65-F5344CB8AC3E}">
        <p14:creationId xmlns:p14="http://schemas.microsoft.com/office/powerpoint/2010/main" val="2870685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16CFC-FAD0-477D-8C68-F5F14F93407F}" type="slidenum">
              <a:rPr lang="en-US" smtClean="0"/>
              <a:t>3</a:t>
            </a:fld>
            <a:endParaRPr lang="en-US"/>
          </a:p>
        </p:txBody>
      </p:sp>
    </p:spTree>
    <p:extLst>
      <p:ext uri="{BB962C8B-B14F-4D97-AF65-F5344CB8AC3E}">
        <p14:creationId xmlns:p14="http://schemas.microsoft.com/office/powerpoint/2010/main" val="1103116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C2FAB7-46DD-4E8B-B499-95DF71855175}" type="slidenum">
              <a:rPr lang="en-US" smtClean="0"/>
              <a:t>4</a:t>
            </a:fld>
            <a:endParaRPr lang="en-US"/>
          </a:p>
        </p:txBody>
      </p:sp>
    </p:spTree>
    <p:extLst>
      <p:ext uri="{BB962C8B-B14F-4D97-AF65-F5344CB8AC3E}">
        <p14:creationId xmlns:p14="http://schemas.microsoft.com/office/powerpoint/2010/main" val="4018046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Highlight that this will give choice</a:t>
            </a:r>
          </a:p>
          <a:p>
            <a:r>
              <a:rPr lang="en-US">
                <a:cs typeface="Calibri"/>
              </a:rPr>
              <a:t>Have more info about chatbot, be specific around how chatbot will work; provide assistance at Charlie Store as well</a:t>
            </a:r>
          </a:p>
          <a:p>
            <a:r>
              <a:rPr lang="en-US"/>
              <a:t>Contactless payment is best for riders who want to pay as they go.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0716CFC-FAD0-477D-8C68-F5F14F93407F}" type="slidenum">
              <a:rPr lang="en-US" smtClean="0"/>
              <a:t>5</a:t>
            </a:fld>
            <a:endParaRPr lang="en-US"/>
          </a:p>
        </p:txBody>
      </p:sp>
    </p:spTree>
    <p:extLst>
      <p:ext uri="{BB962C8B-B14F-4D97-AF65-F5344CB8AC3E}">
        <p14:creationId xmlns:p14="http://schemas.microsoft.com/office/powerpoint/2010/main" val="2213657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reduced fare riders link their benefits, their reduced fare </a:t>
            </a:r>
            <a:r>
              <a:rPr lang="en-US" err="1"/>
              <a:t>CharlieCard</a:t>
            </a:r>
            <a:r>
              <a:rPr lang="en-US"/>
              <a:t> will remain active and they should continue using it to pay fares on modes where the new fare payment system is not available.</a:t>
            </a:r>
          </a:p>
        </p:txBody>
      </p:sp>
      <p:sp>
        <p:nvSpPr>
          <p:cNvPr id="4" name="Slide Number Placeholder 3"/>
          <p:cNvSpPr>
            <a:spLocks noGrp="1"/>
          </p:cNvSpPr>
          <p:nvPr>
            <p:ph type="sldNum" sz="quarter" idx="5"/>
          </p:nvPr>
        </p:nvSpPr>
        <p:spPr/>
        <p:txBody>
          <a:bodyPr/>
          <a:lstStyle/>
          <a:p>
            <a:fld id="{D0716CFC-FAD0-477D-8C68-F5F14F93407F}" type="slidenum">
              <a:rPr lang="en-US" smtClean="0"/>
              <a:t>6</a:t>
            </a:fld>
            <a:endParaRPr lang="en-US"/>
          </a:p>
        </p:txBody>
      </p:sp>
    </p:spTree>
    <p:extLst>
      <p:ext uri="{BB962C8B-B14F-4D97-AF65-F5344CB8AC3E}">
        <p14:creationId xmlns:p14="http://schemas.microsoft.com/office/powerpoint/2010/main" val="2286314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reduced fare riders link their benefits, their reduced fare </a:t>
            </a:r>
            <a:r>
              <a:rPr lang="en-US" err="1"/>
              <a:t>CharlieCard</a:t>
            </a:r>
            <a:r>
              <a:rPr lang="en-US"/>
              <a:t> will remain active and they should continue using it to pay fares on modes where the new fare payment system is not available.</a:t>
            </a:r>
          </a:p>
        </p:txBody>
      </p:sp>
      <p:sp>
        <p:nvSpPr>
          <p:cNvPr id="4" name="Slide Number Placeholder 3"/>
          <p:cNvSpPr>
            <a:spLocks noGrp="1"/>
          </p:cNvSpPr>
          <p:nvPr>
            <p:ph type="sldNum" sz="quarter" idx="5"/>
          </p:nvPr>
        </p:nvSpPr>
        <p:spPr/>
        <p:txBody>
          <a:bodyPr/>
          <a:lstStyle/>
          <a:p>
            <a:fld id="{D0716CFC-FAD0-477D-8C68-F5F14F93407F}" type="slidenum">
              <a:rPr lang="en-US" smtClean="0"/>
              <a:t>7</a:t>
            </a:fld>
            <a:endParaRPr lang="en-US"/>
          </a:p>
        </p:txBody>
      </p:sp>
    </p:spTree>
    <p:extLst>
      <p:ext uri="{BB962C8B-B14F-4D97-AF65-F5344CB8AC3E}">
        <p14:creationId xmlns:p14="http://schemas.microsoft.com/office/powerpoint/2010/main" val="3175389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reduced fare riders link their benefits, their reduced fare </a:t>
            </a:r>
            <a:r>
              <a:rPr lang="en-US" err="1"/>
              <a:t>CharlieCard</a:t>
            </a:r>
            <a:r>
              <a:rPr lang="en-US"/>
              <a:t> will remain active and they should continue using it to pay fares on modes where the new fare payment system is not available.</a:t>
            </a:r>
          </a:p>
        </p:txBody>
      </p:sp>
      <p:sp>
        <p:nvSpPr>
          <p:cNvPr id="4" name="Slide Number Placeholder 3"/>
          <p:cNvSpPr>
            <a:spLocks noGrp="1"/>
          </p:cNvSpPr>
          <p:nvPr>
            <p:ph type="sldNum" sz="quarter" idx="5"/>
          </p:nvPr>
        </p:nvSpPr>
        <p:spPr/>
        <p:txBody>
          <a:bodyPr/>
          <a:lstStyle/>
          <a:p>
            <a:fld id="{D0716CFC-FAD0-477D-8C68-F5F14F93407F}" type="slidenum">
              <a:rPr lang="en-US" smtClean="0"/>
              <a:t>8</a:t>
            </a:fld>
            <a:endParaRPr lang="en-US"/>
          </a:p>
        </p:txBody>
      </p:sp>
    </p:spTree>
    <p:extLst>
      <p:ext uri="{BB962C8B-B14F-4D97-AF65-F5344CB8AC3E}">
        <p14:creationId xmlns:p14="http://schemas.microsoft.com/office/powerpoint/2010/main" val="3198788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Digital station signage is already in stations.  Print station campaign will begin August 1.  Bus announcements will begin August 1.  GL announcements are taking time to deploy.</a:t>
            </a:r>
          </a:p>
        </p:txBody>
      </p:sp>
      <p:sp>
        <p:nvSpPr>
          <p:cNvPr id="4" name="Slide Number Placeholder 3"/>
          <p:cNvSpPr>
            <a:spLocks noGrp="1"/>
          </p:cNvSpPr>
          <p:nvPr>
            <p:ph type="sldNum" sz="quarter" idx="5"/>
          </p:nvPr>
        </p:nvSpPr>
        <p:spPr/>
        <p:txBody>
          <a:bodyPr/>
          <a:lstStyle/>
          <a:p>
            <a:fld id="{D0716CFC-FAD0-477D-8C68-F5F14F93407F}" type="slidenum">
              <a:rPr lang="en-US" smtClean="0"/>
              <a:t>9</a:t>
            </a:fld>
            <a:endParaRPr lang="en-US"/>
          </a:p>
        </p:txBody>
      </p:sp>
    </p:spTree>
    <p:extLst>
      <p:ext uri="{BB962C8B-B14F-4D97-AF65-F5344CB8AC3E}">
        <p14:creationId xmlns:p14="http://schemas.microsoft.com/office/powerpoint/2010/main" val="10837289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F2069-F5CA-E298-A253-93DF9DE291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BB096B-CAD9-CAA0-3E32-84B257F9E9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8173FE-6407-301D-29D0-08C76FC8CDEB}"/>
              </a:ext>
            </a:extLst>
          </p:cNvPr>
          <p:cNvSpPr>
            <a:spLocks noGrp="1"/>
          </p:cNvSpPr>
          <p:nvPr>
            <p:ph type="dt" sz="half" idx="10"/>
          </p:nvPr>
        </p:nvSpPr>
        <p:spPr>
          <a:xfrm>
            <a:off x="838200" y="6356350"/>
            <a:ext cx="2743200" cy="365125"/>
          </a:xfrm>
          <a:prstGeom prst="rect">
            <a:avLst/>
          </a:prstGeom>
        </p:spPr>
        <p:txBody>
          <a:bodyPr/>
          <a:lstStyle/>
          <a:p>
            <a:fld id="{25F71546-CEB0-4EC1-9205-C0D8D0D265D7}" type="datetime1">
              <a:rPr lang="en-US" smtClean="0"/>
              <a:t>7/30/2024</a:t>
            </a:fld>
            <a:endParaRPr lang="en-US"/>
          </a:p>
        </p:txBody>
      </p:sp>
      <p:sp>
        <p:nvSpPr>
          <p:cNvPr id="6" name="Slide Number Placeholder 5">
            <a:extLst>
              <a:ext uri="{FF2B5EF4-FFF2-40B4-BE49-F238E27FC236}">
                <a16:creationId xmlns:a16="http://schemas.microsoft.com/office/drawing/2014/main" id="{7EF9A55C-2CAE-6A03-0AF6-3475D8EFA15C}"/>
              </a:ext>
            </a:extLst>
          </p:cNvPr>
          <p:cNvSpPr>
            <a:spLocks noGrp="1"/>
          </p:cNvSpPr>
          <p:nvPr>
            <p:ph type="sldNum" sz="quarter" idx="12"/>
          </p:nvPr>
        </p:nvSpPr>
        <p:spPr>
          <a:xfrm>
            <a:off x="286967" y="6356350"/>
            <a:ext cx="378125" cy="365125"/>
          </a:xfrm>
        </p:spPr>
        <p:txBody>
          <a:bodyPr/>
          <a:lstStyle/>
          <a:p>
            <a:fld id="{EB3B37A7-8AEC-4CA3-AF46-E5B8DC2BF5D8}" type="slidenum">
              <a:rPr lang="en-US" smtClean="0"/>
              <a:t>‹#›</a:t>
            </a:fld>
            <a:endParaRPr lang="en-US"/>
          </a:p>
        </p:txBody>
      </p:sp>
      <p:pic>
        <p:nvPicPr>
          <p:cNvPr id="8" name="Picture 7">
            <a:extLst>
              <a:ext uri="{FF2B5EF4-FFF2-40B4-BE49-F238E27FC236}">
                <a16:creationId xmlns:a16="http://schemas.microsoft.com/office/drawing/2014/main" id="{3B8F6CE7-7E38-76CA-C9F4-E8A8758A950C}"/>
              </a:ext>
            </a:extLst>
          </p:cNvPr>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10759736" y="5455997"/>
            <a:ext cx="1432264" cy="1402003"/>
          </a:xfrm>
          <a:prstGeom prst="rect">
            <a:avLst/>
          </a:prstGeom>
        </p:spPr>
      </p:pic>
      <p:cxnSp>
        <p:nvCxnSpPr>
          <p:cNvPr id="9" name="Straight Connector 8">
            <a:extLst>
              <a:ext uri="{FF2B5EF4-FFF2-40B4-BE49-F238E27FC236}">
                <a16:creationId xmlns:a16="http://schemas.microsoft.com/office/drawing/2014/main" id="{34CE8BA4-4D37-7C09-9E50-7A00F3574D29}"/>
              </a:ext>
            </a:extLst>
          </p:cNvPr>
          <p:cNvCxnSpPr/>
          <p:nvPr userDrawn="1"/>
        </p:nvCxnSpPr>
        <p:spPr>
          <a:xfrm>
            <a:off x="0" y="747023"/>
            <a:ext cx="12192000" cy="632"/>
          </a:xfrm>
          <a:prstGeom prst="line">
            <a:avLst/>
          </a:prstGeom>
          <a:noFill/>
          <a:ln w="19050" cap="flat" cmpd="sng" algn="ctr">
            <a:solidFill>
              <a:sysClr val="windowText" lastClr="000000"/>
            </a:solidFill>
            <a:prstDash val="solid"/>
            <a:miter lim="800000"/>
          </a:ln>
          <a:effectLst/>
        </p:spPr>
      </p:cxnSp>
    </p:spTree>
    <p:extLst>
      <p:ext uri="{BB962C8B-B14F-4D97-AF65-F5344CB8AC3E}">
        <p14:creationId xmlns:p14="http://schemas.microsoft.com/office/powerpoint/2010/main" val="20673900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7E482-0372-6249-8324-4BF9ADF4D7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519E2F-61E8-A227-B4F4-3A94BE90AC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84933-96DB-D284-9C33-4733A149DF65}"/>
              </a:ext>
            </a:extLst>
          </p:cNvPr>
          <p:cNvSpPr>
            <a:spLocks noGrp="1"/>
          </p:cNvSpPr>
          <p:nvPr>
            <p:ph type="dt" sz="half" idx="10"/>
          </p:nvPr>
        </p:nvSpPr>
        <p:spPr>
          <a:xfrm>
            <a:off x="838200" y="6356350"/>
            <a:ext cx="2743200" cy="365125"/>
          </a:xfrm>
          <a:prstGeom prst="rect">
            <a:avLst/>
          </a:prstGeom>
        </p:spPr>
        <p:txBody>
          <a:bodyPr/>
          <a:lstStyle/>
          <a:p>
            <a:fld id="{AA7D7BF6-DCE4-426B-BAEA-73F919BD7056}" type="datetime1">
              <a:rPr lang="en-US" smtClean="0"/>
              <a:t>7/30/2024</a:t>
            </a:fld>
            <a:endParaRPr lang="en-US"/>
          </a:p>
        </p:txBody>
      </p:sp>
      <p:sp>
        <p:nvSpPr>
          <p:cNvPr id="5" name="Footer Placeholder 4">
            <a:extLst>
              <a:ext uri="{FF2B5EF4-FFF2-40B4-BE49-F238E27FC236}">
                <a16:creationId xmlns:a16="http://schemas.microsoft.com/office/drawing/2014/main" id="{D4F20B6F-B733-9BD3-9891-D2C53A2AE2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959D9A-E234-D3C3-F26E-6F3D45F1B867}"/>
              </a:ext>
            </a:extLst>
          </p:cNvPr>
          <p:cNvSpPr>
            <a:spLocks noGrp="1"/>
          </p:cNvSpPr>
          <p:nvPr>
            <p:ph type="sldNum" sz="quarter" idx="12"/>
          </p:nvPr>
        </p:nvSpPr>
        <p:spPr>
          <a:xfrm>
            <a:off x="122925" y="6356350"/>
            <a:ext cx="378125" cy="365125"/>
          </a:xfrm>
          <a:prstGeom prst="rect">
            <a:avLst/>
          </a:prstGeom>
        </p:spPr>
        <p:txBody>
          <a:bodyPr/>
          <a:lstStyle/>
          <a:p>
            <a:fld id="{EB3B37A7-8AEC-4CA3-AF46-E5B8DC2BF5D8}" type="slidenum">
              <a:rPr lang="en-US" smtClean="0"/>
              <a:t>‹#›</a:t>
            </a:fld>
            <a:endParaRPr lang="en-US"/>
          </a:p>
        </p:txBody>
      </p:sp>
    </p:spTree>
    <p:extLst>
      <p:ext uri="{BB962C8B-B14F-4D97-AF65-F5344CB8AC3E}">
        <p14:creationId xmlns:p14="http://schemas.microsoft.com/office/powerpoint/2010/main" val="1190722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E5CAA1-7FC4-7C8E-2053-FD581E220F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CA9C66-02D1-7171-7FBD-3ECED7A1D3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D6270A-20B1-35CD-DC75-19EC808968A6}"/>
              </a:ext>
            </a:extLst>
          </p:cNvPr>
          <p:cNvSpPr>
            <a:spLocks noGrp="1"/>
          </p:cNvSpPr>
          <p:nvPr>
            <p:ph type="dt" sz="half" idx="10"/>
          </p:nvPr>
        </p:nvSpPr>
        <p:spPr>
          <a:xfrm>
            <a:off x="838200" y="6356350"/>
            <a:ext cx="2743200" cy="365125"/>
          </a:xfrm>
          <a:prstGeom prst="rect">
            <a:avLst/>
          </a:prstGeom>
        </p:spPr>
        <p:txBody>
          <a:bodyPr/>
          <a:lstStyle/>
          <a:p>
            <a:fld id="{905DFE7D-E97E-4DB5-A0D4-E4949FF71CC3}" type="datetime1">
              <a:rPr lang="en-US" smtClean="0"/>
              <a:t>7/30/2024</a:t>
            </a:fld>
            <a:endParaRPr lang="en-US"/>
          </a:p>
        </p:txBody>
      </p:sp>
      <p:sp>
        <p:nvSpPr>
          <p:cNvPr id="5" name="Footer Placeholder 4">
            <a:extLst>
              <a:ext uri="{FF2B5EF4-FFF2-40B4-BE49-F238E27FC236}">
                <a16:creationId xmlns:a16="http://schemas.microsoft.com/office/drawing/2014/main" id="{1F1860BD-71D3-D358-DAFA-34E87B01FE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D58FA4-B3E9-21F5-8940-3CB75298A15C}"/>
              </a:ext>
            </a:extLst>
          </p:cNvPr>
          <p:cNvSpPr>
            <a:spLocks noGrp="1"/>
          </p:cNvSpPr>
          <p:nvPr>
            <p:ph type="sldNum" sz="quarter" idx="12"/>
          </p:nvPr>
        </p:nvSpPr>
        <p:spPr>
          <a:xfrm>
            <a:off x="122925" y="6356350"/>
            <a:ext cx="378125" cy="365125"/>
          </a:xfrm>
          <a:prstGeom prst="rect">
            <a:avLst/>
          </a:prstGeom>
        </p:spPr>
        <p:txBody>
          <a:bodyPr/>
          <a:lstStyle/>
          <a:p>
            <a:fld id="{EB3B37A7-8AEC-4CA3-AF46-E5B8DC2BF5D8}" type="slidenum">
              <a:rPr lang="en-US" smtClean="0"/>
              <a:t>‹#›</a:t>
            </a:fld>
            <a:endParaRPr lang="en-US"/>
          </a:p>
        </p:txBody>
      </p:sp>
    </p:spTree>
    <p:extLst>
      <p:ext uri="{BB962C8B-B14F-4D97-AF65-F5344CB8AC3E}">
        <p14:creationId xmlns:p14="http://schemas.microsoft.com/office/powerpoint/2010/main" val="559558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196788" y="143376"/>
            <a:ext cx="11798423" cy="292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783" b="40862"/>
          <a:stretch/>
        </p:blipFill>
        <p:spPr>
          <a:xfrm>
            <a:off x="-1" y="-8964"/>
            <a:ext cx="11767548" cy="6866964"/>
          </a:xfrm>
          <a:prstGeom prst="rect">
            <a:avLst/>
          </a:prstGeom>
        </p:spPr>
      </p:pic>
      <p:sp>
        <p:nvSpPr>
          <p:cNvPr id="2" name="Title 1"/>
          <p:cNvSpPr>
            <a:spLocks noGrp="1"/>
          </p:cNvSpPr>
          <p:nvPr>
            <p:ph type="ctrTitle" hasCustomPrompt="1"/>
          </p:nvPr>
        </p:nvSpPr>
        <p:spPr>
          <a:xfrm>
            <a:off x="3755571" y="1698912"/>
            <a:ext cx="7826830" cy="1719202"/>
          </a:xfrm>
        </p:spPr>
        <p:txBody>
          <a:bodyPr anchor="ctr"/>
          <a:lstStyle>
            <a:lvl1pPr algn="l">
              <a:defRPr sz="6000">
                <a:latin typeface="Lato" panose="020F0502020204030203" pitchFamily="34" charset="0"/>
                <a:ea typeface="Lato" panose="020F0502020204030203" pitchFamily="34" charset="0"/>
                <a:cs typeface="Lato" panose="020F0502020204030203" pitchFamily="34" charset="0"/>
              </a:defRPr>
            </a:lvl1pPr>
          </a:lstStyle>
          <a:p>
            <a:r>
              <a:rPr lang="en-US"/>
              <a:t>Presentation Title</a:t>
            </a:r>
          </a:p>
        </p:txBody>
      </p:sp>
      <p:sp>
        <p:nvSpPr>
          <p:cNvPr id="3" name="Subtitle 2"/>
          <p:cNvSpPr>
            <a:spLocks noGrp="1"/>
          </p:cNvSpPr>
          <p:nvPr>
            <p:ph type="subTitle" idx="1" hasCustomPrompt="1"/>
          </p:nvPr>
        </p:nvSpPr>
        <p:spPr>
          <a:xfrm>
            <a:off x="3755571" y="3897085"/>
            <a:ext cx="7826830" cy="1302685"/>
          </a:xfrm>
        </p:spPr>
        <p:txBody>
          <a:bodyPr/>
          <a:lstStyle>
            <a:lvl1pPr marL="0" indent="0" algn="l">
              <a:buNone/>
              <a:defRPr sz="2400" baseline="0">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Last updated: [Date]</a:t>
            </a:r>
          </a:p>
        </p:txBody>
      </p:sp>
      <p:sp>
        <p:nvSpPr>
          <p:cNvPr id="8" name="Slide Number Placeholder 5"/>
          <p:cNvSpPr txBox="1">
            <a:spLocks/>
          </p:cNvSpPr>
          <p:nvPr userDrawn="1"/>
        </p:nvSpPr>
        <p:spPr>
          <a:xfrm>
            <a:off x="239697" y="6492875"/>
            <a:ext cx="2743200" cy="365125"/>
          </a:xfrm>
          <a:prstGeom prst="rect">
            <a:avLst/>
          </a:prstGeom>
          <a:ln>
            <a:noFill/>
          </a:ln>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mtClean="0"/>
              <a:pPr/>
              <a:t>‹#›</a:t>
            </a:fld>
            <a:endParaRPr lang="en-US"/>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62120" y="5887684"/>
            <a:ext cx="3145125" cy="709721"/>
          </a:xfrm>
          <a:prstGeom prst="rect">
            <a:avLst/>
          </a:prstGeom>
        </p:spPr>
      </p:pic>
    </p:spTree>
    <p:extLst>
      <p:ext uri="{BB962C8B-B14F-4D97-AF65-F5344CB8AC3E}">
        <p14:creationId xmlns:p14="http://schemas.microsoft.com/office/powerpoint/2010/main" val="2617615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10759736" y="5455997"/>
            <a:ext cx="1432264" cy="1402003"/>
          </a:xfrm>
          <a:prstGeom prst="rect">
            <a:avLst/>
          </a:prstGeom>
        </p:spPr>
      </p:pic>
      <p:sp>
        <p:nvSpPr>
          <p:cNvPr id="2" name="Title 1"/>
          <p:cNvSpPr>
            <a:spLocks noGrp="1"/>
          </p:cNvSpPr>
          <p:nvPr>
            <p:ph type="title"/>
          </p:nvPr>
        </p:nvSpPr>
        <p:spPr>
          <a:xfrm>
            <a:off x="838200" y="532029"/>
            <a:ext cx="10515600" cy="612559"/>
          </a:xfrm>
        </p:spPr>
        <p:txBody>
          <a:bodyPr>
            <a:normAutofit/>
          </a:bodyPr>
          <a:lstStyle>
            <a:lvl1pPr algn="ctr">
              <a:defRPr sz="3600">
                <a:latin typeface="Lato" panose="020F0502020204030203" pitchFamily="34" charset="0"/>
                <a:ea typeface="Lato" panose="020F0502020204030203" pitchFamily="34" charset="0"/>
                <a:cs typeface="Lato" panose="020F0502020204030203" pitchFamily="34" charset="0"/>
              </a:defRPr>
            </a:lvl1pPr>
          </a:lstStyle>
          <a:p>
            <a:r>
              <a:rPr lang="en-US"/>
              <a:t>Click to edit Master title style</a:t>
            </a:r>
          </a:p>
        </p:txBody>
      </p:sp>
      <p:sp>
        <p:nvSpPr>
          <p:cNvPr id="3" name="Content Placeholder 2"/>
          <p:cNvSpPr>
            <a:spLocks noGrp="1"/>
          </p:cNvSpPr>
          <p:nvPr>
            <p:ph idx="1"/>
          </p:nvPr>
        </p:nvSpPr>
        <p:spPr>
          <a:xfrm>
            <a:off x="538579" y="1605280"/>
            <a:ext cx="11114843" cy="4571683"/>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txBox="1">
            <a:spLocks/>
          </p:cNvSpPr>
          <p:nvPr userDrawn="1"/>
        </p:nvSpPr>
        <p:spPr>
          <a:xfrm>
            <a:off x="239697" y="6492875"/>
            <a:ext cx="2743200" cy="365125"/>
          </a:xfrm>
          <a:prstGeom prst="rect">
            <a:avLst/>
          </a:prstGeom>
          <a:ln>
            <a:noFill/>
          </a:ln>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mtClean="0"/>
              <a:pPr/>
              <a:t>‹#›</a:t>
            </a:fld>
            <a:endParaRPr lang="en-US"/>
          </a:p>
        </p:txBody>
      </p:sp>
      <p:cxnSp>
        <p:nvCxnSpPr>
          <p:cNvPr id="5" name="Straight Connector 4"/>
          <p:cNvCxnSpPr/>
          <p:nvPr userDrawn="1"/>
        </p:nvCxnSpPr>
        <p:spPr>
          <a:xfrm>
            <a:off x="0" y="1215609"/>
            <a:ext cx="12192000" cy="6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291958-D85A-47CF-BE9E-8069CFBA0B1E}"/>
              </a:ext>
            </a:extLst>
          </p:cNvPr>
          <p:cNvSpPr txBox="1"/>
          <p:nvPr userDrawn="1"/>
        </p:nvSpPr>
        <p:spPr>
          <a:xfrm>
            <a:off x="4724400" y="6536937"/>
            <a:ext cx="2743200" cy="276999"/>
          </a:xfrm>
          <a:prstGeom prst="rect">
            <a:avLst/>
          </a:prstGeom>
          <a:noFill/>
        </p:spPr>
        <p:txBody>
          <a:bodyPr wrap="square" rtlCol="0">
            <a:spAutoFit/>
          </a:bodyPr>
          <a:lstStyle/>
          <a:p>
            <a:pPr algn="ctr"/>
            <a:r>
              <a:rPr lang="en-US" sz="1200"/>
              <a:t>Draft Subject to Change</a:t>
            </a:r>
          </a:p>
        </p:txBody>
      </p:sp>
    </p:spTree>
    <p:extLst>
      <p:ext uri="{BB962C8B-B14F-4D97-AF65-F5344CB8AC3E}">
        <p14:creationId xmlns:p14="http://schemas.microsoft.com/office/powerpoint/2010/main" val="4145668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77675A"/>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10759736" y="5455997"/>
            <a:ext cx="1432264" cy="1402003"/>
          </a:xfrm>
          <a:prstGeom prst="rect">
            <a:avLst/>
          </a:prstGeom>
        </p:spPr>
      </p:pic>
      <p:sp>
        <p:nvSpPr>
          <p:cNvPr id="2" name="Title 1"/>
          <p:cNvSpPr>
            <a:spLocks noGrp="1"/>
          </p:cNvSpPr>
          <p:nvPr>
            <p:ph type="title"/>
          </p:nvPr>
        </p:nvSpPr>
        <p:spPr>
          <a:xfrm>
            <a:off x="831850" y="1709738"/>
            <a:ext cx="10515600" cy="2852737"/>
          </a:xfrm>
        </p:spPr>
        <p:txBody>
          <a:bodyPr anchor="ctr"/>
          <a:lstStyle>
            <a:lvl1pPr algn="ctr">
              <a:defRPr sz="600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Slide Number Placeholder 5"/>
          <p:cNvSpPr txBox="1">
            <a:spLocks/>
          </p:cNvSpPr>
          <p:nvPr userDrawn="1"/>
        </p:nvSpPr>
        <p:spPr>
          <a:xfrm>
            <a:off x="239697" y="6492875"/>
            <a:ext cx="2743200" cy="365125"/>
          </a:xfrm>
          <a:prstGeom prst="rect">
            <a:avLst/>
          </a:prstGeom>
          <a:ln>
            <a:noFill/>
          </a:ln>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mtClean="0"/>
              <a:pPr/>
              <a:t>‹#›</a:t>
            </a:fld>
            <a:endParaRPr lang="en-US"/>
          </a:p>
        </p:txBody>
      </p:sp>
    </p:spTree>
    <p:extLst>
      <p:ext uri="{BB962C8B-B14F-4D97-AF65-F5344CB8AC3E}">
        <p14:creationId xmlns:p14="http://schemas.microsoft.com/office/powerpoint/2010/main" val="1909265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20292"/>
          <a:stretch/>
        </p:blipFill>
        <p:spPr>
          <a:xfrm rot="16200000">
            <a:off x="2298404" y="-3177110"/>
            <a:ext cx="7736705" cy="12333514"/>
          </a:xfrm>
          <a:prstGeom prst="rect">
            <a:avLst/>
          </a:prstGeom>
        </p:spPr>
      </p:pic>
      <p:sp>
        <p:nvSpPr>
          <p:cNvPr id="2" name="Title 1"/>
          <p:cNvSpPr>
            <a:spLocks noGrp="1"/>
          </p:cNvSpPr>
          <p:nvPr>
            <p:ph type="title"/>
          </p:nvPr>
        </p:nvSpPr>
        <p:spPr>
          <a:xfrm>
            <a:off x="831850" y="457878"/>
            <a:ext cx="10515600" cy="2121197"/>
          </a:xfrm>
        </p:spPr>
        <p:txBody>
          <a:bodyPr anchor="ctr"/>
          <a:lstStyle>
            <a:lvl1pPr algn="ctr">
              <a:defRPr sz="6000">
                <a:solidFill>
                  <a:srgbClr val="77675A"/>
                </a:solidFill>
                <a:latin typeface="Lato" panose="020F0502020204030203" pitchFamily="34" charset="0"/>
                <a:ea typeface="Lato" panose="020F0502020204030203" pitchFamily="34" charset="0"/>
                <a:cs typeface="Lato" panose="020F0502020204030203" pitchFamily="34" charset="0"/>
              </a:defRPr>
            </a:lvl1pPr>
          </a:lstStyle>
          <a:p>
            <a:r>
              <a:rPr lang="en-US"/>
              <a:t>Click to edit Master title style</a:t>
            </a:r>
          </a:p>
        </p:txBody>
      </p:sp>
      <p:sp>
        <p:nvSpPr>
          <p:cNvPr id="3" name="Text Placeholder 2"/>
          <p:cNvSpPr>
            <a:spLocks noGrp="1"/>
          </p:cNvSpPr>
          <p:nvPr>
            <p:ph type="body" idx="1"/>
          </p:nvPr>
        </p:nvSpPr>
        <p:spPr>
          <a:xfrm>
            <a:off x="831850" y="2579076"/>
            <a:ext cx="10515600" cy="817267"/>
          </a:xfrm>
        </p:spPr>
        <p:txBody>
          <a:bodyPr>
            <a:normAutofit/>
          </a:bodyPr>
          <a:lstStyle>
            <a:lvl1pPr marL="0" indent="0">
              <a:buNone/>
              <a:defRPr sz="2000">
                <a:solidFill>
                  <a:srgbClr val="77675A"/>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Slide Number Placeholder 5"/>
          <p:cNvSpPr txBox="1">
            <a:spLocks/>
          </p:cNvSpPr>
          <p:nvPr userDrawn="1"/>
        </p:nvSpPr>
        <p:spPr>
          <a:xfrm>
            <a:off x="239697" y="6492875"/>
            <a:ext cx="2743200" cy="365125"/>
          </a:xfrm>
          <a:prstGeom prst="rect">
            <a:avLst/>
          </a:prstGeom>
          <a:ln>
            <a:noFill/>
          </a:ln>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mtClean="0"/>
              <a:pPr/>
              <a:t>‹#›</a:t>
            </a:fld>
            <a:endParaRPr lang="en-US"/>
          </a:p>
        </p:txBody>
      </p:sp>
    </p:spTree>
    <p:extLst>
      <p:ext uri="{BB962C8B-B14F-4D97-AF65-F5344CB8AC3E}">
        <p14:creationId xmlns:p14="http://schemas.microsoft.com/office/powerpoint/2010/main" val="2443577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10759736" y="5455997"/>
            <a:ext cx="1432264" cy="1402003"/>
          </a:xfrm>
          <a:prstGeom prst="rect">
            <a:avLst/>
          </a:prstGeom>
        </p:spPr>
      </p:pic>
      <p:sp>
        <p:nvSpPr>
          <p:cNvPr id="3" name="Content Placeholder 2"/>
          <p:cNvSpPr>
            <a:spLocks noGrp="1"/>
          </p:cNvSpPr>
          <p:nvPr>
            <p:ph sz="half" idx="1"/>
          </p:nvPr>
        </p:nvSpPr>
        <p:spPr>
          <a:xfrm>
            <a:off x="539496" y="1609344"/>
            <a:ext cx="5460507" cy="4572000"/>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8698" y="1609344"/>
            <a:ext cx="5433134" cy="4572000"/>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txBox="1">
            <a:spLocks/>
          </p:cNvSpPr>
          <p:nvPr userDrawn="1"/>
        </p:nvSpPr>
        <p:spPr>
          <a:xfrm>
            <a:off x="239697" y="6492875"/>
            <a:ext cx="2743200" cy="365125"/>
          </a:xfrm>
          <a:prstGeom prst="rect">
            <a:avLst/>
          </a:prstGeom>
          <a:ln>
            <a:noFill/>
          </a:ln>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mtClean="0">
                <a:latin typeface="Lato" panose="020F0502020204030203" pitchFamily="34" charset="0"/>
                <a:ea typeface="Lato" panose="020F0502020204030203" pitchFamily="34" charset="0"/>
                <a:cs typeface="Lato" panose="020F0502020204030203" pitchFamily="34" charset="0"/>
              </a:rPr>
              <a:pPr/>
              <a:t>‹#›</a:t>
            </a:fld>
            <a:endParaRPr lang="en-US">
              <a:latin typeface="Lato" panose="020F0502020204030203" pitchFamily="34" charset="0"/>
              <a:ea typeface="Lato" panose="020F0502020204030203" pitchFamily="34" charset="0"/>
              <a:cs typeface="Lato" panose="020F0502020204030203" pitchFamily="34" charset="0"/>
            </a:endParaRPr>
          </a:p>
        </p:txBody>
      </p:sp>
      <p:sp>
        <p:nvSpPr>
          <p:cNvPr id="14" name="Title 1"/>
          <p:cNvSpPr>
            <a:spLocks noGrp="1"/>
          </p:cNvSpPr>
          <p:nvPr>
            <p:ph type="title"/>
          </p:nvPr>
        </p:nvSpPr>
        <p:spPr>
          <a:xfrm>
            <a:off x="838200" y="532029"/>
            <a:ext cx="10515600" cy="612559"/>
          </a:xfrm>
        </p:spPr>
        <p:txBody>
          <a:bodyPr>
            <a:normAutofit/>
          </a:bodyPr>
          <a:lstStyle>
            <a:lvl1pPr algn="ctr">
              <a:defRPr sz="3600">
                <a:latin typeface="Lato" panose="020F0502020204030203" pitchFamily="34" charset="0"/>
                <a:ea typeface="Lato" panose="020F0502020204030203" pitchFamily="34" charset="0"/>
                <a:cs typeface="Lato" panose="020F0502020204030203" pitchFamily="34" charset="0"/>
              </a:defRPr>
            </a:lvl1pPr>
          </a:lstStyle>
          <a:p>
            <a:r>
              <a:rPr lang="en-US"/>
              <a:t>Click to edit Master title style</a:t>
            </a:r>
          </a:p>
        </p:txBody>
      </p:sp>
      <p:cxnSp>
        <p:nvCxnSpPr>
          <p:cNvPr id="15" name="Straight Connector 14"/>
          <p:cNvCxnSpPr/>
          <p:nvPr userDrawn="1"/>
        </p:nvCxnSpPr>
        <p:spPr>
          <a:xfrm>
            <a:off x="0" y="1215609"/>
            <a:ext cx="12192000" cy="6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4560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10759736" y="5455997"/>
            <a:ext cx="1432264" cy="1402003"/>
          </a:xfrm>
          <a:prstGeom prst="rect">
            <a:avLst/>
          </a:prstGeom>
        </p:spPr>
      </p:pic>
      <p:sp>
        <p:nvSpPr>
          <p:cNvPr id="3" name="Text Placeholder 2"/>
          <p:cNvSpPr>
            <a:spLocks noGrp="1"/>
          </p:cNvSpPr>
          <p:nvPr>
            <p:ph type="body" idx="1"/>
          </p:nvPr>
        </p:nvSpPr>
        <p:spPr>
          <a:xfrm>
            <a:off x="539496" y="1564481"/>
            <a:ext cx="5157787" cy="520700"/>
          </a:xfrm>
        </p:spPr>
        <p:txBody>
          <a:bodyPr anchor="ctr"/>
          <a:lstStyle>
            <a:lvl1pPr marL="0" indent="0">
              <a:buNone/>
              <a:defRPr sz="2400" b="1">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39496" y="2201863"/>
            <a:ext cx="5157787" cy="4114800"/>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96001" y="1564481"/>
            <a:ext cx="5528568" cy="532607"/>
          </a:xfrm>
        </p:spPr>
        <p:txBody>
          <a:bodyPr anchor="ctr"/>
          <a:lstStyle>
            <a:lvl1pPr marL="0" indent="0">
              <a:buNone/>
              <a:defRPr sz="2400" b="1">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96000" y="2203704"/>
            <a:ext cx="5528569" cy="4116463"/>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txBox="1">
            <a:spLocks/>
          </p:cNvSpPr>
          <p:nvPr userDrawn="1"/>
        </p:nvSpPr>
        <p:spPr>
          <a:xfrm>
            <a:off x="239697" y="6492875"/>
            <a:ext cx="2743200" cy="365125"/>
          </a:xfrm>
          <a:prstGeom prst="rect">
            <a:avLst/>
          </a:prstGeom>
          <a:ln>
            <a:noFill/>
          </a:ln>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mtClean="0">
                <a:latin typeface="Lato" panose="020F0502020204030203" pitchFamily="34" charset="0"/>
                <a:ea typeface="Lato" panose="020F0502020204030203" pitchFamily="34" charset="0"/>
                <a:cs typeface="Lato" panose="020F0502020204030203" pitchFamily="34" charset="0"/>
              </a:rPr>
              <a:pPr/>
              <a:t>‹#›</a:t>
            </a:fld>
            <a:endParaRPr lang="en-US">
              <a:latin typeface="Lato" panose="020F0502020204030203" pitchFamily="34" charset="0"/>
              <a:ea typeface="Lato" panose="020F0502020204030203" pitchFamily="34" charset="0"/>
              <a:cs typeface="Lato" panose="020F0502020204030203" pitchFamily="34" charset="0"/>
            </a:endParaRPr>
          </a:p>
        </p:txBody>
      </p:sp>
      <p:sp>
        <p:nvSpPr>
          <p:cNvPr id="16" name="Title 1"/>
          <p:cNvSpPr>
            <a:spLocks noGrp="1"/>
          </p:cNvSpPr>
          <p:nvPr>
            <p:ph type="title"/>
          </p:nvPr>
        </p:nvSpPr>
        <p:spPr>
          <a:xfrm>
            <a:off x="838200" y="532029"/>
            <a:ext cx="10515600" cy="612559"/>
          </a:xfrm>
        </p:spPr>
        <p:txBody>
          <a:bodyPr>
            <a:normAutofit/>
          </a:bodyPr>
          <a:lstStyle>
            <a:lvl1pPr algn="ctr">
              <a:defRPr sz="3600">
                <a:latin typeface="Lato" panose="020F0502020204030203" pitchFamily="34" charset="0"/>
                <a:ea typeface="Lato" panose="020F0502020204030203" pitchFamily="34" charset="0"/>
                <a:cs typeface="Lato" panose="020F0502020204030203" pitchFamily="34" charset="0"/>
              </a:defRPr>
            </a:lvl1pPr>
          </a:lstStyle>
          <a:p>
            <a:r>
              <a:rPr lang="en-US"/>
              <a:t>Click to edit Master title style</a:t>
            </a:r>
          </a:p>
        </p:txBody>
      </p:sp>
      <p:cxnSp>
        <p:nvCxnSpPr>
          <p:cNvPr id="17" name="Straight Connector 16"/>
          <p:cNvCxnSpPr/>
          <p:nvPr userDrawn="1"/>
        </p:nvCxnSpPr>
        <p:spPr>
          <a:xfrm>
            <a:off x="0" y="1215609"/>
            <a:ext cx="12192000" cy="6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336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10759736" y="5455997"/>
            <a:ext cx="1432264" cy="1402003"/>
          </a:xfrm>
          <a:prstGeom prst="rect">
            <a:avLst/>
          </a:prstGeom>
        </p:spPr>
      </p:pic>
      <p:sp>
        <p:nvSpPr>
          <p:cNvPr id="10" name="Slide Number Placeholder 5"/>
          <p:cNvSpPr txBox="1">
            <a:spLocks/>
          </p:cNvSpPr>
          <p:nvPr userDrawn="1"/>
        </p:nvSpPr>
        <p:spPr>
          <a:xfrm>
            <a:off x="239697" y="6492875"/>
            <a:ext cx="2743200" cy="365125"/>
          </a:xfrm>
          <a:prstGeom prst="rect">
            <a:avLst/>
          </a:prstGeom>
          <a:ln>
            <a:noFill/>
          </a:ln>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mtClean="0">
                <a:latin typeface="Lato" panose="020F0502020204030203" pitchFamily="34" charset="0"/>
                <a:ea typeface="Lato" panose="020F0502020204030203" pitchFamily="34" charset="0"/>
                <a:cs typeface="Lato" panose="020F0502020204030203" pitchFamily="34" charset="0"/>
              </a:rPr>
              <a:pPr/>
              <a:t>‹#›</a:t>
            </a:fld>
            <a:endParaRPr lang="en-US">
              <a:latin typeface="Lato" panose="020F0502020204030203" pitchFamily="34" charset="0"/>
              <a:ea typeface="Lato" panose="020F0502020204030203" pitchFamily="34" charset="0"/>
              <a:cs typeface="Lato" panose="020F0502020204030203" pitchFamily="34" charset="0"/>
            </a:endParaRPr>
          </a:p>
        </p:txBody>
      </p:sp>
      <p:sp>
        <p:nvSpPr>
          <p:cNvPr id="14" name="Title 1"/>
          <p:cNvSpPr>
            <a:spLocks noGrp="1"/>
          </p:cNvSpPr>
          <p:nvPr>
            <p:ph type="title"/>
          </p:nvPr>
        </p:nvSpPr>
        <p:spPr>
          <a:xfrm>
            <a:off x="838200" y="532029"/>
            <a:ext cx="10515600" cy="612559"/>
          </a:xfrm>
        </p:spPr>
        <p:txBody>
          <a:bodyPr>
            <a:normAutofit/>
          </a:bodyPr>
          <a:lstStyle>
            <a:lvl1pPr algn="ctr">
              <a:defRPr sz="3600">
                <a:latin typeface="Lato" panose="020F0502020204030203" pitchFamily="34" charset="0"/>
                <a:ea typeface="Lato" panose="020F0502020204030203" pitchFamily="34" charset="0"/>
                <a:cs typeface="Lato" panose="020F0502020204030203" pitchFamily="34" charset="0"/>
              </a:defRPr>
            </a:lvl1pPr>
          </a:lstStyle>
          <a:p>
            <a:r>
              <a:rPr lang="en-US"/>
              <a:t>Click to edit Master title style</a:t>
            </a:r>
          </a:p>
        </p:txBody>
      </p:sp>
      <p:cxnSp>
        <p:nvCxnSpPr>
          <p:cNvPr id="8" name="Straight Connector 7"/>
          <p:cNvCxnSpPr/>
          <p:nvPr userDrawn="1"/>
        </p:nvCxnSpPr>
        <p:spPr>
          <a:xfrm>
            <a:off x="0" y="1215609"/>
            <a:ext cx="12192000" cy="6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610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10759736" y="5455997"/>
            <a:ext cx="1432264" cy="1402003"/>
          </a:xfrm>
          <a:prstGeom prst="rect">
            <a:avLst/>
          </a:prstGeom>
        </p:spPr>
      </p:pic>
      <p:sp>
        <p:nvSpPr>
          <p:cNvPr id="10" name="Slide Number Placeholder 5"/>
          <p:cNvSpPr txBox="1">
            <a:spLocks/>
          </p:cNvSpPr>
          <p:nvPr userDrawn="1"/>
        </p:nvSpPr>
        <p:spPr>
          <a:xfrm>
            <a:off x="239697" y="6492875"/>
            <a:ext cx="2743200" cy="365125"/>
          </a:xfrm>
          <a:prstGeom prst="rect">
            <a:avLst/>
          </a:prstGeom>
          <a:ln>
            <a:noFill/>
          </a:ln>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mtClean="0">
                <a:latin typeface="Lato" panose="020F0502020204030203" pitchFamily="34" charset="0"/>
                <a:ea typeface="Lato" panose="020F0502020204030203" pitchFamily="34" charset="0"/>
                <a:cs typeface="Lato" panose="020F0502020204030203" pitchFamily="34" charset="0"/>
              </a:rPr>
              <a:pPr/>
              <a:t>‹#›</a:t>
            </a:fld>
            <a:endParaRPr lang="en-US">
              <a:latin typeface="Lato" panose="020F0502020204030203" pitchFamily="34" charset="0"/>
              <a:ea typeface="Lato" panose="020F0502020204030203" pitchFamily="34" charset="0"/>
              <a:cs typeface="Lato" panose="020F0502020204030203" pitchFamily="34" charset="0"/>
            </a:endParaRPr>
          </a:p>
        </p:txBody>
      </p:sp>
      <p:sp>
        <p:nvSpPr>
          <p:cNvPr id="14" name="Title 1"/>
          <p:cNvSpPr>
            <a:spLocks noGrp="1"/>
          </p:cNvSpPr>
          <p:nvPr>
            <p:ph type="title"/>
          </p:nvPr>
        </p:nvSpPr>
        <p:spPr>
          <a:xfrm>
            <a:off x="838200" y="532029"/>
            <a:ext cx="10515600" cy="612559"/>
          </a:xfrm>
        </p:spPr>
        <p:txBody>
          <a:bodyPr>
            <a:normAutofit/>
          </a:bodyPr>
          <a:lstStyle>
            <a:lvl1pPr algn="ctr">
              <a:defRPr sz="3600">
                <a:latin typeface="Lato" panose="020F0502020204030203" pitchFamily="34" charset="0"/>
                <a:ea typeface="Lato" panose="020F0502020204030203" pitchFamily="34" charset="0"/>
                <a:cs typeface="Lato" panose="020F0502020204030203" pitchFamily="34" charset="0"/>
              </a:defRPr>
            </a:lvl1pPr>
          </a:lstStyle>
          <a:p>
            <a:r>
              <a:rPr lang="en-US"/>
              <a:t>Click to edit Master title style</a:t>
            </a:r>
          </a:p>
        </p:txBody>
      </p:sp>
      <p:cxnSp>
        <p:nvCxnSpPr>
          <p:cNvPr id="8" name="Straight Connector 7"/>
          <p:cNvCxnSpPr/>
          <p:nvPr userDrawn="1"/>
        </p:nvCxnSpPr>
        <p:spPr>
          <a:xfrm>
            <a:off x="0" y="1215609"/>
            <a:ext cx="12192000" cy="6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userDrawn="1"/>
        </p:nvSpPr>
        <p:spPr>
          <a:xfrm>
            <a:off x="838200" y="0"/>
            <a:ext cx="10515600" cy="61255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en-US" sz="2000"/>
              <a:t>Click to edit Master title style</a:t>
            </a:r>
          </a:p>
        </p:txBody>
      </p:sp>
    </p:spTree>
    <p:extLst>
      <p:ext uri="{BB962C8B-B14F-4D97-AF65-F5344CB8AC3E}">
        <p14:creationId xmlns:p14="http://schemas.microsoft.com/office/powerpoint/2010/main" val="3656640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6A6F7-E1EC-391E-CAE3-FCC291A84F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7177B4-56D1-E183-411D-DFA4FC9872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D68D5-95CE-2E47-07B8-C2F3FD64DFED}"/>
              </a:ext>
            </a:extLst>
          </p:cNvPr>
          <p:cNvSpPr>
            <a:spLocks noGrp="1"/>
          </p:cNvSpPr>
          <p:nvPr>
            <p:ph type="dt" sz="half" idx="10"/>
          </p:nvPr>
        </p:nvSpPr>
        <p:spPr>
          <a:xfrm>
            <a:off x="838200" y="6356350"/>
            <a:ext cx="2743200" cy="365125"/>
          </a:xfrm>
          <a:prstGeom prst="rect">
            <a:avLst/>
          </a:prstGeom>
        </p:spPr>
        <p:txBody>
          <a:bodyPr/>
          <a:lstStyle/>
          <a:p>
            <a:fld id="{94590F05-5AD1-4698-8CF2-0EE8D5BB85C1}" type="datetime1">
              <a:rPr lang="en-US" smtClean="0"/>
              <a:t>7/30/2024</a:t>
            </a:fld>
            <a:endParaRPr lang="en-US"/>
          </a:p>
        </p:txBody>
      </p:sp>
      <p:sp>
        <p:nvSpPr>
          <p:cNvPr id="5" name="Footer Placeholder 4">
            <a:extLst>
              <a:ext uri="{FF2B5EF4-FFF2-40B4-BE49-F238E27FC236}">
                <a16:creationId xmlns:a16="http://schemas.microsoft.com/office/drawing/2014/main" id="{8931C123-663C-2CC6-4543-5E98F781F4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B2137F-6924-3197-EB79-C378AD4A483C}"/>
              </a:ext>
            </a:extLst>
          </p:cNvPr>
          <p:cNvSpPr>
            <a:spLocks noGrp="1"/>
          </p:cNvSpPr>
          <p:nvPr>
            <p:ph type="sldNum" sz="quarter" idx="12"/>
          </p:nvPr>
        </p:nvSpPr>
        <p:spPr>
          <a:xfrm>
            <a:off x="122925" y="6356350"/>
            <a:ext cx="378125" cy="365125"/>
          </a:xfrm>
          <a:prstGeom prst="rect">
            <a:avLst/>
          </a:prstGeom>
        </p:spPr>
        <p:txBody>
          <a:bodyPr/>
          <a:lstStyle/>
          <a:p>
            <a:fld id="{EB3B37A7-8AEC-4CA3-AF46-E5B8DC2BF5D8}" type="slidenum">
              <a:rPr lang="en-US" smtClean="0"/>
              <a:t>‹#›</a:t>
            </a:fld>
            <a:endParaRPr lang="en-US"/>
          </a:p>
        </p:txBody>
      </p:sp>
      <p:pic>
        <p:nvPicPr>
          <p:cNvPr id="7" name="Picture 6">
            <a:extLst>
              <a:ext uri="{FF2B5EF4-FFF2-40B4-BE49-F238E27FC236}">
                <a16:creationId xmlns:a16="http://schemas.microsoft.com/office/drawing/2014/main" id="{13E38F20-6AC0-280A-0E4A-31F7318BBD7D}"/>
              </a:ext>
            </a:extLst>
          </p:cNvPr>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10759736" y="5455997"/>
            <a:ext cx="1432264" cy="1402003"/>
          </a:xfrm>
          <a:prstGeom prst="rect">
            <a:avLst/>
          </a:prstGeom>
        </p:spPr>
      </p:pic>
      <p:cxnSp>
        <p:nvCxnSpPr>
          <p:cNvPr id="10" name="Straight Connector 9">
            <a:extLst>
              <a:ext uri="{FF2B5EF4-FFF2-40B4-BE49-F238E27FC236}">
                <a16:creationId xmlns:a16="http://schemas.microsoft.com/office/drawing/2014/main" id="{7270912D-901F-B957-0BCE-26671CF6C7FE}"/>
              </a:ext>
            </a:extLst>
          </p:cNvPr>
          <p:cNvCxnSpPr/>
          <p:nvPr userDrawn="1"/>
        </p:nvCxnSpPr>
        <p:spPr>
          <a:xfrm>
            <a:off x="0" y="1029656"/>
            <a:ext cx="12192000" cy="632"/>
          </a:xfrm>
          <a:prstGeom prst="line">
            <a:avLst/>
          </a:prstGeom>
          <a:noFill/>
          <a:ln w="19050" cap="flat" cmpd="sng" algn="ctr">
            <a:solidFill>
              <a:sysClr val="windowText" lastClr="000000"/>
            </a:solidFill>
            <a:prstDash val="solid"/>
            <a:miter lim="800000"/>
          </a:ln>
          <a:effectLst/>
        </p:spPr>
      </p:cxnSp>
    </p:spTree>
    <p:extLst>
      <p:ext uri="{BB962C8B-B14F-4D97-AF65-F5344CB8AC3E}">
        <p14:creationId xmlns:p14="http://schemas.microsoft.com/office/powerpoint/2010/main" val="15208302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no logo)">
    <p:spTree>
      <p:nvGrpSpPr>
        <p:cNvPr id="1" name=""/>
        <p:cNvGrpSpPr/>
        <p:nvPr/>
      </p:nvGrpSpPr>
      <p:grpSpPr>
        <a:xfrm>
          <a:off x="0" y="0"/>
          <a:ext cx="0" cy="0"/>
          <a:chOff x="0" y="0"/>
          <a:chExt cx="0" cy="0"/>
        </a:xfrm>
      </p:grpSpPr>
      <p:sp>
        <p:nvSpPr>
          <p:cNvPr id="10" name="Slide Number Placeholder 5"/>
          <p:cNvSpPr txBox="1">
            <a:spLocks/>
          </p:cNvSpPr>
          <p:nvPr userDrawn="1"/>
        </p:nvSpPr>
        <p:spPr>
          <a:xfrm>
            <a:off x="239697" y="6492875"/>
            <a:ext cx="2743200" cy="365125"/>
          </a:xfrm>
          <a:prstGeom prst="rect">
            <a:avLst/>
          </a:prstGeom>
          <a:ln>
            <a:noFill/>
          </a:ln>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mtClean="0">
                <a:latin typeface="Lato" panose="020F0502020204030203" pitchFamily="34" charset="0"/>
                <a:ea typeface="Lato" panose="020F0502020204030203" pitchFamily="34" charset="0"/>
                <a:cs typeface="Lato" panose="020F0502020204030203" pitchFamily="34" charset="0"/>
              </a:rPr>
              <a:pPr/>
              <a:t>‹#›</a:t>
            </a:fld>
            <a:endParaRPr lang="en-US">
              <a:latin typeface="Lato" panose="020F0502020204030203" pitchFamily="34" charset="0"/>
              <a:ea typeface="Lato" panose="020F0502020204030203" pitchFamily="34" charset="0"/>
              <a:cs typeface="Lato" panose="020F0502020204030203" pitchFamily="34" charset="0"/>
            </a:endParaRPr>
          </a:p>
        </p:txBody>
      </p:sp>
      <p:sp>
        <p:nvSpPr>
          <p:cNvPr id="14" name="Title 1"/>
          <p:cNvSpPr>
            <a:spLocks noGrp="1"/>
          </p:cNvSpPr>
          <p:nvPr>
            <p:ph type="title"/>
          </p:nvPr>
        </p:nvSpPr>
        <p:spPr>
          <a:xfrm>
            <a:off x="838200" y="532029"/>
            <a:ext cx="10515600" cy="612559"/>
          </a:xfrm>
        </p:spPr>
        <p:txBody>
          <a:bodyPr>
            <a:normAutofit/>
          </a:bodyPr>
          <a:lstStyle>
            <a:lvl1pPr algn="ctr">
              <a:defRPr sz="3600">
                <a:latin typeface="Lato" panose="020F0502020204030203" pitchFamily="34" charset="0"/>
                <a:ea typeface="Lato" panose="020F0502020204030203" pitchFamily="34" charset="0"/>
                <a:cs typeface="Lato" panose="020F0502020204030203" pitchFamily="34" charset="0"/>
              </a:defRPr>
            </a:lvl1pPr>
          </a:lstStyle>
          <a:p>
            <a:r>
              <a:rPr lang="en-US"/>
              <a:t>Click to edit Master title style</a:t>
            </a:r>
          </a:p>
        </p:txBody>
      </p:sp>
      <p:cxnSp>
        <p:nvCxnSpPr>
          <p:cNvPr id="8" name="Straight Connector 7"/>
          <p:cNvCxnSpPr/>
          <p:nvPr userDrawn="1"/>
        </p:nvCxnSpPr>
        <p:spPr>
          <a:xfrm>
            <a:off x="0" y="1215609"/>
            <a:ext cx="12192000" cy="6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895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10759736" y="5455997"/>
            <a:ext cx="1432264" cy="1402003"/>
          </a:xfrm>
          <a:prstGeom prst="rect">
            <a:avLst/>
          </a:prstGeom>
        </p:spPr>
      </p:pic>
      <p:sp>
        <p:nvSpPr>
          <p:cNvPr id="7" name="Slide Number Placeholder 5"/>
          <p:cNvSpPr txBox="1">
            <a:spLocks/>
          </p:cNvSpPr>
          <p:nvPr userDrawn="1"/>
        </p:nvSpPr>
        <p:spPr>
          <a:xfrm>
            <a:off x="239697" y="6492875"/>
            <a:ext cx="2743200" cy="365125"/>
          </a:xfrm>
          <a:prstGeom prst="rect">
            <a:avLst/>
          </a:prstGeom>
          <a:ln>
            <a:noFill/>
          </a:ln>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mtClean="0">
                <a:latin typeface="Lato" panose="020F0502020204030203" pitchFamily="34" charset="0"/>
                <a:ea typeface="Lato" panose="020F0502020204030203" pitchFamily="34" charset="0"/>
                <a:cs typeface="Lato" panose="020F0502020204030203" pitchFamily="34" charset="0"/>
              </a:rPr>
              <a:pPr/>
              <a:t>‹#›</a:t>
            </a:fld>
            <a:endParaRPr lang="en-US">
              <a:latin typeface="Lato" panose="020F0502020204030203" pitchFamily="34" charset="0"/>
              <a:ea typeface="Lato" panose="020F0502020204030203" pitchFamily="34" charset="0"/>
              <a:cs typeface="Lato" panose="020F0502020204030203" pitchFamily="34" charset="0"/>
            </a:endParaRPr>
          </a:p>
        </p:txBody>
      </p:sp>
      <p:cxnSp>
        <p:nvCxnSpPr>
          <p:cNvPr id="6" name="Straight Connector 5"/>
          <p:cNvCxnSpPr/>
          <p:nvPr userDrawn="1"/>
        </p:nvCxnSpPr>
        <p:spPr>
          <a:xfrm>
            <a:off x="0" y="1215609"/>
            <a:ext cx="12192000" cy="6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4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no lin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10759736" y="5455997"/>
            <a:ext cx="1432264" cy="1402003"/>
          </a:xfrm>
          <a:prstGeom prst="rect">
            <a:avLst/>
          </a:prstGeom>
        </p:spPr>
      </p:pic>
      <p:sp>
        <p:nvSpPr>
          <p:cNvPr id="7" name="Slide Number Placeholder 5"/>
          <p:cNvSpPr txBox="1">
            <a:spLocks/>
          </p:cNvSpPr>
          <p:nvPr userDrawn="1"/>
        </p:nvSpPr>
        <p:spPr>
          <a:xfrm>
            <a:off x="239697" y="6492875"/>
            <a:ext cx="2743200" cy="365125"/>
          </a:xfrm>
          <a:prstGeom prst="rect">
            <a:avLst/>
          </a:prstGeom>
          <a:ln>
            <a:noFill/>
          </a:ln>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mtClean="0">
                <a:latin typeface="Lato" panose="020F0502020204030203" pitchFamily="34" charset="0"/>
                <a:ea typeface="Lato" panose="020F0502020204030203" pitchFamily="34" charset="0"/>
                <a:cs typeface="Lato" panose="020F0502020204030203" pitchFamily="34" charset="0"/>
              </a:rPr>
              <a:pPr/>
              <a:t>‹#›</a:t>
            </a:fld>
            <a:endParaRPr lang="en-US">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201849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10759736" y="5455997"/>
            <a:ext cx="1432264" cy="1402003"/>
          </a:xfrm>
          <a:prstGeom prst="rect">
            <a:avLst/>
          </a:prstGeom>
        </p:spPr>
      </p:pic>
      <p:sp>
        <p:nvSpPr>
          <p:cNvPr id="2" name="Title 1"/>
          <p:cNvSpPr>
            <a:spLocks noGrp="1"/>
          </p:cNvSpPr>
          <p:nvPr>
            <p:ph type="title"/>
          </p:nvPr>
        </p:nvSpPr>
        <p:spPr>
          <a:xfrm>
            <a:off x="539496" y="457200"/>
            <a:ext cx="4239365" cy="1600200"/>
          </a:xfrm>
        </p:spPr>
        <p:txBody>
          <a:bodyPr anchor="b"/>
          <a:lstStyle>
            <a:lvl1pPr>
              <a:defRPr sz="3200">
                <a:latin typeface="Lato" panose="020F0502020204030203" pitchFamily="34" charset="0"/>
                <a:ea typeface="Lato" panose="020F0502020204030203" pitchFamily="34" charset="0"/>
                <a:cs typeface="Lato" panose="020F0502020204030203" pitchFamily="34" charset="0"/>
              </a:defRPr>
            </a:lvl1pPr>
          </a:lstStyle>
          <a:p>
            <a:r>
              <a:rPr lang="en-US"/>
              <a:t>Click to edit Master title style</a:t>
            </a:r>
          </a:p>
        </p:txBody>
      </p:sp>
      <p:sp>
        <p:nvSpPr>
          <p:cNvPr id="3" name="Content Placeholder 2"/>
          <p:cNvSpPr>
            <a:spLocks noGrp="1"/>
          </p:cNvSpPr>
          <p:nvPr>
            <p:ph idx="1"/>
          </p:nvPr>
        </p:nvSpPr>
        <p:spPr>
          <a:xfrm>
            <a:off x="5183188" y="457201"/>
            <a:ext cx="6437682" cy="5908088"/>
          </a:xfrm>
        </p:spPr>
        <p:txBody>
          <a:bodyPr/>
          <a:lstStyle>
            <a:lvl1pPr>
              <a:defRPr sz="3200">
                <a:latin typeface="Lato" panose="020F0502020204030203" pitchFamily="34" charset="0"/>
                <a:ea typeface="Lato" panose="020F0502020204030203" pitchFamily="34" charset="0"/>
                <a:cs typeface="Lato" panose="020F0502020204030203" pitchFamily="34" charset="0"/>
              </a:defRPr>
            </a:lvl1pPr>
            <a:lvl2pPr>
              <a:defRPr sz="2800">
                <a:latin typeface="Lato" panose="020F0502020204030203" pitchFamily="34" charset="0"/>
                <a:ea typeface="Lato" panose="020F0502020204030203" pitchFamily="34" charset="0"/>
                <a:cs typeface="Lato" panose="020F0502020204030203" pitchFamily="34" charset="0"/>
              </a:defRPr>
            </a:lvl2pPr>
            <a:lvl3pPr>
              <a:defRPr sz="2400">
                <a:latin typeface="Lato" panose="020F0502020204030203" pitchFamily="34" charset="0"/>
                <a:ea typeface="Lato" panose="020F0502020204030203" pitchFamily="34" charset="0"/>
                <a:cs typeface="Lato" panose="020F0502020204030203" pitchFamily="34" charset="0"/>
              </a:defRPr>
            </a:lvl3pPr>
            <a:lvl4pPr>
              <a:defRPr sz="2000">
                <a:latin typeface="Lato" panose="020F0502020204030203" pitchFamily="34" charset="0"/>
                <a:ea typeface="Lato" panose="020F0502020204030203" pitchFamily="34" charset="0"/>
                <a:cs typeface="Lato" panose="020F0502020204030203" pitchFamily="34" charset="0"/>
              </a:defRPr>
            </a:lvl4pPr>
            <a:lvl5pPr>
              <a:defRPr sz="2000">
                <a:latin typeface="Lato" panose="020F0502020204030203" pitchFamily="34" charset="0"/>
                <a:ea typeface="Lato" panose="020F0502020204030203" pitchFamily="34" charset="0"/>
                <a:cs typeface="Lato" panose="020F0502020204030203"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9496" y="2057399"/>
            <a:ext cx="4239365" cy="4307889"/>
          </a:xfrm>
        </p:spPr>
        <p:txBody>
          <a:bodyPr/>
          <a:lstStyle>
            <a:lvl1pPr marL="0" indent="0">
              <a:buNone/>
              <a:defRPr sz="1600">
                <a:latin typeface="Lato" panose="020F0502020204030203" pitchFamily="34" charset="0"/>
                <a:ea typeface="Lato" panose="020F0502020204030203" pitchFamily="34" charset="0"/>
                <a:cs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Slide Number Placeholder 5"/>
          <p:cNvSpPr txBox="1">
            <a:spLocks/>
          </p:cNvSpPr>
          <p:nvPr userDrawn="1"/>
        </p:nvSpPr>
        <p:spPr>
          <a:xfrm>
            <a:off x="239697" y="6492875"/>
            <a:ext cx="2743200" cy="365125"/>
          </a:xfrm>
          <a:prstGeom prst="rect">
            <a:avLst/>
          </a:prstGeom>
          <a:ln>
            <a:noFill/>
          </a:ln>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mtClean="0">
                <a:latin typeface="Lato" panose="020F0502020204030203" pitchFamily="34" charset="0"/>
                <a:ea typeface="Lato" panose="020F0502020204030203" pitchFamily="34" charset="0"/>
                <a:cs typeface="Lato" panose="020F0502020204030203" pitchFamily="34" charset="0"/>
              </a:rPr>
              <a:pPr/>
              <a:t>‹#›</a:t>
            </a:fld>
            <a:endParaRPr lang="en-US">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637733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10759736" y="5455997"/>
            <a:ext cx="1432264" cy="1402003"/>
          </a:xfrm>
          <a:prstGeom prst="rect">
            <a:avLst/>
          </a:prstGeom>
        </p:spPr>
      </p:pic>
      <p:sp>
        <p:nvSpPr>
          <p:cNvPr id="2" name="Title 1"/>
          <p:cNvSpPr>
            <a:spLocks noGrp="1"/>
          </p:cNvSpPr>
          <p:nvPr>
            <p:ph type="title"/>
          </p:nvPr>
        </p:nvSpPr>
        <p:spPr>
          <a:xfrm>
            <a:off x="539496" y="457200"/>
            <a:ext cx="4239365" cy="1600200"/>
          </a:xfrm>
        </p:spPr>
        <p:txBody>
          <a:bodyPr anchor="b"/>
          <a:lstStyle>
            <a:lvl1pPr>
              <a:defRPr sz="3200">
                <a:latin typeface="Lato" panose="020F0502020204030203" pitchFamily="34" charset="0"/>
                <a:ea typeface="Lato" panose="020F0502020204030203" pitchFamily="34" charset="0"/>
                <a:cs typeface="Lato" panose="020F0502020204030203" pitchFamily="34" charset="0"/>
              </a:defRPr>
            </a:lvl1pPr>
          </a:lstStyle>
          <a:p>
            <a:r>
              <a:rPr lang="en-US"/>
              <a:t>Click to edit Master title style</a:t>
            </a:r>
          </a:p>
        </p:txBody>
      </p:sp>
      <p:sp>
        <p:nvSpPr>
          <p:cNvPr id="3" name="Picture Placeholder 2"/>
          <p:cNvSpPr>
            <a:spLocks noGrp="1"/>
          </p:cNvSpPr>
          <p:nvPr>
            <p:ph type="pic" idx="1"/>
          </p:nvPr>
        </p:nvSpPr>
        <p:spPr>
          <a:xfrm>
            <a:off x="5140171" y="457200"/>
            <a:ext cx="6516210" cy="5907023"/>
          </a:xfrm>
        </p:spPr>
        <p:txBody>
          <a:bodyPr/>
          <a:lstStyle>
            <a:lvl1pPr marL="0" indent="0">
              <a:buNone/>
              <a:defRPr sz="3200">
                <a:latin typeface="Lato" panose="020F0502020204030203" pitchFamily="34" charset="0"/>
                <a:ea typeface="Lato" panose="020F0502020204030203" pitchFamily="34" charset="0"/>
                <a:cs typeface="Lato" panose="020F050202020403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539496" y="2057400"/>
            <a:ext cx="4239365" cy="4306824"/>
          </a:xfrm>
        </p:spPr>
        <p:txBody>
          <a:bodyPr/>
          <a:lstStyle>
            <a:lvl1pPr marL="0" indent="0">
              <a:buNone/>
              <a:defRPr sz="1600">
                <a:latin typeface="Lato" panose="020F0502020204030203" pitchFamily="34" charset="0"/>
                <a:ea typeface="Lato" panose="020F0502020204030203" pitchFamily="34" charset="0"/>
                <a:cs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Slide Number Placeholder 5"/>
          <p:cNvSpPr txBox="1">
            <a:spLocks/>
          </p:cNvSpPr>
          <p:nvPr userDrawn="1"/>
        </p:nvSpPr>
        <p:spPr>
          <a:xfrm>
            <a:off x="239697" y="6492875"/>
            <a:ext cx="2743200" cy="365125"/>
          </a:xfrm>
          <a:prstGeom prst="rect">
            <a:avLst/>
          </a:prstGeom>
          <a:ln>
            <a:noFill/>
          </a:ln>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mtClean="0">
                <a:latin typeface="Lato" panose="020F0502020204030203" pitchFamily="34" charset="0"/>
                <a:ea typeface="Lato" panose="020F0502020204030203" pitchFamily="34" charset="0"/>
                <a:cs typeface="Lato" panose="020F0502020204030203" pitchFamily="34" charset="0"/>
              </a:rPr>
              <a:pPr/>
              <a:t>‹#›</a:t>
            </a:fld>
            <a:endParaRPr lang="en-US">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608587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p:cNvSpPr/>
          <p:nvPr userDrawn="1"/>
        </p:nvSpPr>
        <p:spPr>
          <a:xfrm>
            <a:off x="1" y="6400800"/>
            <a:ext cx="12192000" cy="457200"/>
          </a:xfrm>
          <a:prstGeom prst="rect">
            <a:avLst/>
          </a:prstGeom>
          <a:solidFill>
            <a:srgbClr val="494F5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21" y="6334316"/>
            <a:ext cx="12191985" cy="66484"/>
          </a:xfrm>
          <a:prstGeom prst="rect">
            <a:avLst/>
          </a:prstGeom>
          <a:solidFill>
            <a:srgbClr val="78809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Placeholder 1"/>
          <p:cNvSpPr>
            <a:spLocks noGrp="1"/>
          </p:cNvSpPr>
          <p:nvPr>
            <p:ph type="title"/>
          </p:nvPr>
        </p:nvSpPr>
        <p:spPr>
          <a:xfrm>
            <a:off x="274320" y="0"/>
            <a:ext cx="11658600" cy="813816"/>
          </a:xfrm>
          <a:prstGeom prst="rect">
            <a:avLst/>
          </a:prstGeom>
        </p:spPr>
        <p:txBody>
          <a:bodyPr vert="horz" lIns="91440" tIns="45720" rIns="91440" bIns="45720" rtlCol="0" anchor="b">
            <a:normAutofit/>
          </a:bodyPr>
          <a:lstStyle>
            <a:lvl1pPr>
              <a:defRPr>
                <a:latin typeface="Lato" panose="020F0502020204030203" pitchFamily="34" charset="0"/>
                <a:ea typeface="Lato" panose="020F0502020204030203" pitchFamily="34" charset="0"/>
                <a:cs typeface="Lato" panose="020F0502020204030203" pitchFamily="34" charset="0"/>
              </a:defRPr>
            </a:lvl1pPr>
          </a:lstStyle>
          <a:p>
            <a:r>
              <a:rPr lang="en-US"/>
              <a:t>Click to edit Master title style</a:t>
            </a:r>
          </a:p>
        </p:txBody>
      </p:sp>
      <p:sp>
        <p:nvSpPr>
          <p:cNvPr id="11" name="Slide Number Placeholder 5"/>
          <p:cNvSpPr>
            <a:spLocks noGrp="1"/>
          </p:cNvSpPr>
          <p:nvPr>
            <p:ph type="sldNum" sz="quarter" idx="4"/>
          </p:nvPr>
        </p:nvSpPr>
        <p:spPr>
          <a:xfrm>
            <a:off x="10272422" y="6459793"/>
            <a:ext cx="1312025" cy="365125"/>
          </a:xfrm>
          <a:prstGeom prst="rect">
            <a:avLst/>
          </a:prstGeom>
        </p:spPr>
        <p:txBody>
          <a:bodyPr vert="horz" lIns="91440" tIns="45720" rIns="91440" bIns="45720" rtlCol="0" anchor="ctr"/>
          <a:lstStyle>
            <a:lvl1pPr algn="r">
              <a:defRPr sz="788">
                <a:solidFill>
                  <a:schemeClr val="bg1">
                    <a:lumMod val="85000"/>
                  </a:schemeClr>
                </a:solidFill>
              </a:defRPr>
            </a:lvl1pPr>
          </a:lstStyle>
          <a:p>
            <a:fld id="{186775C4-FF83-4AA7-9695-AAC1C0A4B08C}" type="slidenum">
              <a:rPr lang="en-US" smtClean="0"/>
              <a:pPr/>
              <a:t>‹#›</a:t>
            </a:fld>
            <a:endParaRPr lang="en-US"/>
          </a:p>
        </p:txBody>
      </p:sp>
      <p:cxnSp>
        <p:nvCxnSpPr>
          <p:cNvPr id="12" name="Straight Connector 11"/>
          <p:cNvCxnSpPr/>
          <p:nvPr userDrawn="1"/>
        </p:nvCxnSpPr>
        <p:spPr>
          <a:xfrm>
            <a:off x="274320" y="813816"/>
            <a:ext cx="116586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2"/>
          <p:cNvSpPr>
            <a:spLocks noGrp="1"/>
          </p:cNvSpPr>
          <p:nvPr>
            <p:ph type="body" idx="10"/>
          </p:nvPr>
        </p:nvSpPr>
        <p:spPr>
          <a:xfrm>
            <a:off x="274320" y="872801"/>
            <a:ext cx="11658600" cy="644272"/>
          </a:xfrm>
          <a:prstGeom prst="rect">
            <a:avLst/>
          </a:prstGeom>
        </p:spPr>
        <p:txBody>
          <a:bodyPr lIns="91440" rIns="91440" anchor="t" anchorCtr="0">
            <a:normAutofit/>
          </a:bodyPr>
          <a:lstStyle>
            <a:lvl1pPr marL="0" indent="0">
              <a:buNone/>
              <a:defRPr sz="1350" cap="all" spc="150" baseline="0">
                <a:solidFill>
                  <a:schemeClr val="tx2"/>
                </a:solidFill>
                <a:latin typeface="Lato" panose="020F0502020204030203" pitchFamily="34" charset="0"/>
                <a:ea typeface="Lato" panose="020F0502020204030203" pitchFamily="34" charset="0"/>
                <a:cs typeface="Lato" panose="020F0502020204030203" pitchFamily="34" charset="0"/>
              </a:defRPr>
            </a:lvl1pPr>
            <a:lvl2pPr marL="342884" indent="0">
              <a:buNone/>
              <a:defRPr sz="1350">
                <a:solidFill>
                  <a:schemeClr val="tx1">
                    <a:tint val="75000"/>
                  </a:schemeClr>
                </a:solidFill>
              </a:defRPr>
            </a:lvl2pPr>
            <a:lvl3pPr marL="685766" indent="0">
              <a:buNone/>
              <a:defRPr sz="1200">
                <a:solidFill>
                  <a:schemeClr val="tx1">
                    <a:tint val="75000"/>
                  </a:schemeClr>
                </a:solidFill>
              </a:defRPr>
            </a:lvl3pPr>
            <a:lvl4pPr marL="1028649" indent="0">
              <a:buNone/>
              <a:defRPr sz="1050">
                <a:solidFill>
                  <a:schemeClr val="tx1">
                    <a:tint val="75000"/>
                  </a:schemeClr>
                </a:solidFill>
              </a:defRPr>
            </a:lvl4pPr>
            <a:lvl5pPr marL="1371532" indent="0">
              <a:buNone/>
              <a:defRPr sz="1050">
                <a:solidFill>
                  <a:schemeClr val="tx1">
                    <a:tint val="75000"/>
                  </a:schemeClr>
                </a:solidFill>
              </a:defRPr>
            </a:lvl5pPr>
            <a:lvl6pPr marL="1714415" indent="0">
              <a:buNone/>
              <a:defRPr sz="1050">
                <a:solidFill>
                  <a:schemeClr val="tx1">
                    <a:tint val="75000"/>
                  </a:schemeClr>
                </a:solidFill>
              </a:defRPr>
            </a:lvl6pPr>
            <a:lvl7pPr marL="2057297" indent="0">
              <a:buNone/>
              <a:defRPr sz="1050">
                <a:solidFill>
                  <a:schemeClr val="tx1">
                    <a:tint val="75000"/>
                  </a:schemeClr>
                </a:solidFill>
              </a:defRPr>
            </a:lvl7pPr>
            <a:lvl8pPr marL="2400180" indent="0">
              <a:buNone/>
              <a:defRPr sz="1050">
                <a:solidFill>
                  <a:schemeClr val="tx1">
                    <a:tint val="75000"/>
                  </a:schemeClr>
                </a:solidFill>
              </a:defRPr>
            </a:lvl8pPr>
            <a:lvl9pPr marL="2743064" indent="0">
              <a:buNone/>
              <a:defRPr sz="1050">
                <a:solidFill>
                  <a:schemeClr val="tx1">
                    <a:tint val="75000"/>
                  </a:schemeClr>
                </a:solidFill>
              </a:defRPr>
            </a:lvl9pPr>
          </a:lstStyle>
          <a:p>
            <a:pPr lvl="0"/>
            <a:r>
              <a:rPr lang="en-US"/>
              <a:t>Click to edit Master text styles</a:t>
            </a:r>
          </a:p>
        </p:txBody>
      </p:sp>
      <p:sp>
        <p:nvSpPr>
          <p:cNvPr id="14" name="Content Placeholder 2"/>
          <p:cNvSpPr>
            <a:spLocks noGrp="1"/>
          </p:cNvSpPr>
          <p:nvPr>
            <p:ph sz="half" idx="1"/>
          </p:nvPr>
        </p:nvSpPr>
        <p:spPr>
          <a:xfrm>
            <a:off x="274320" y="1627633"/>
            <a:ext cx="11658600" cy="4587191"/>
          </a:xfrm>
          <a:prstGeom prst="rect">
            <a:avLst/>
          </a:prstGeom>
        </p:spPr>
        <p:txBody>
          <a:bodyPr/>
          <a:lstStyle>
            <a:lvl1pPr marL="0" indent="0">
              <a:buNone/>
              <a:defRPr sz="1800">
                <a:solidFill>
                  <a:srgbClr val="395185"/>
                </a:solidFill>
                <a:latin typeface="Lato" panose="020F0502020204030203" pitchFamily="34" charset="0"/>
                <a:ea typeface="Lato" panose="020F0502020204030203" pitchFamily="34" charset="0"/>
                <a:cs typeface="Lato" panose="020F0502020204030203" pitchFamily="34" charset="0"/>
              </a:defRPr>
            </a:lvl1pPr>
            <a:lvl2pPr marL="284163" indent="-192088">
              <a:buClr>
                <a:srgbClr val="CEE0F4"/>
              </a:buClr>
              <a:buFont typeface="Wingdings" panose="05000000000000000000" pitchFamily="2" charset="2"/>
              <a:buChar char="§"/>
              <a:defRPr sz="1400">
                <a:latin typeface="Lato" panose="020F0502020204030203" pitchFamily="34" charset="0"/>
                <a:ea typeface="Lato" panose="020F0502020204030203" pitchFamily="34" charset="0"/>
                <a:cs typeface="Lato" panose="020F0502020204030203" pitchFamily="34" charset="0"/>
              </a:defRPr>
            </a:lvl2pPr>
            <a:lvl3pPr marL="457200" indent="-173038">
              <a:buClr>
                <a:srgbClr val="B0B5C0"/>
              </a:buClr>
              <a:buFont typeface="Calibri" panose="020F0502020204030204" pitchFamily="34" charset="0"/>
              <a:buChar char="‒"/>
              <a:defRPr sz="1100" baseline="0">
                <a:latin typeface="Lato" panose="020F0502020204030203" pitchFamily="34" charset="0"/>
                <a:ea typeface="Lato" panose="020F0502020204030203" pitchFamily="34" charset="0"/>
                <a:cs typeface="Lato" panose="020F0502020204030203" pitchFamily="34" charset="0"/>
              </a:defRPr>
            </a:lvl3pPr>
            <a:lvl4pPr marL="685800" indent="-227013">
              <a:buClr>
                <a:srgbClr val="B0B5C0"/>
              </a:buClr>
              <a:buFont typeface="Courier New" panose="02070309020205020404" pitchFamily="49" charset="0"/>
              <a:buChar char="o"/>
              <a:tabLst/>
              <a:defRPr sz="1100">
                <a:latin typeface="Lato" panose="020F0502020204030203" pitchFamily="34" charset="0"/>
                <a:ea typeface="Lato" panose="020F0502020204030203" pitchFamily="34" charset="0"/>
                <a:cs typeface="Lato" panose="020F0502020204030203" pitchFamily="34" charset="0"/>
              </a:defRPr>
            </a:lvl4pPr>
          </a:lstStyle>
          <a:p>
            <a:pPr lvl="0"/>
            <a:r>
              <a:rPr lang="en-US"/>
              <a:t>Click to edit Master text styles</a:t>
            </a:r>
          </a:p>
          <a:p>
            <a:pPr lvl="1"/>
            <a:r>
              <a:rPr lang="en-US"/>
              <a:t>Second level</a:t>
            </a:r>
          </a:p>
          <a:p>
            <a:pPr lvl="2"/>
            <a:r>
              <a:rPr lang="en-US"/>
              <a:t>Third level</a:t>
            </a:r>
          </a:p>
          <a:p>
            <a:pPr lvl="2"/>
            <a:r>
              <a:rPr lang="en-US"/>
              <a:t>Third level </a:t>
            </a:r>
          </a:p>
          <a:p>
            <a:pPr lvl="3"/>
            <a:r>
              <a:rPr lang="en-US" sz="1050"/>
              <a:t>Fourth level</a:t>
            </a:r>
            <a:endParaRPr lang="en-US"/>
          </a:p>
        </p:txBody>
      </p:sp>
      <p:pic>
        <p:nvPicPr>
          <p:cNvPr id="17" name="Picture 16"/>
          <p:cNvPicPr>
            <a:picLocks noChangeAspect="1"/>
          </p:cNvPicPr>
          <p:nvPr userDrawn="1"/>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 y="6375179"/>
            <a:ext cx="2834640" cy="524215"/>
          </a:xfrm>
          <a:prstGeom prst="rect">
            <a:avLst/>
          </a:prstGeom>
        </p:spPr>
      </p:pic>
      <p:sp>
        <p:nvSpPr>
          <p:cNvPr id="15" name="Footer Placeholder 4"/>
          <p:cNvSpPr>
            <a:spLocks noGrp="1"/>
          </p:cNvSpPr>
          <p:nvPr>
            <p:ph type="ftr" sz="quarter" idx="3"/>
          </p:nvPr>
        </p:nvSpPr>
        <p:spPr>
          <a:xfrm>
            <a:off x="4102100" y="6446838"/>
            <a:ext cx="4216400" cy="365125"/>
          </a:xfrm>
          <a:prstGeom prst="rect">
            <a:avLst/>
          </a:prstGeom>
        </p:spPr>
        <p:txBody>
          <a:bodyPr vert="horz" lIns="91440" tIns="45720" rIns="91440" bIns="45720" rtlCol="0" anchor="ctr"/>
          <a:lstStyle>
            <a:lvl1pPr algn="ctr">
              <a:defRPr sz="1000" cap="all" baseline="0">
                <a:solidFill>
                  <a:schemeClr val="bg1">
                    <a:lumMod val="85000"/>
                  </a:schemeClr>
                </a:solidFill>
                <a:latin typeface="Lato" panose="020F0502020204030203" pitchFamily="34" charset="0"/>
                <a:ea typeface="Lato" panose="020F0502020204030203" pitchFamily="34" charset="0"/>
                <a:cs typeface="Lato" panose="020F0502020204030203" pitchFamily="34" charset="0"/>
              </a:defRPr>
            </a:lvl1pPr>
          </a:lstStyle>
          <a:p>
            <a:endParaRPr lang="en-US"/>
          </a:p>
        </p:txBody>
      </p:sp>
    </p:spTree>
    <p:extLst>
      <p:ext uri="{BB962C8B-B14F-4D97-AF65-F5344CB8AC3E}">
        <p14:creationId xmlns:p14="http://schemas.microsoft.com/office/powerpoint/2010/main" val="535486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25F3498-F81E-497D-9F70-63BF9757D89A}"/>
              </a:ext>
            </a:extLst>
          </p:cNvPr>
          <p:cNvSpPr/>
          <p:nvPr userDrawn="1"/>
        </p:nvSpPr>
        <p:spPr>
          <a:xfrm>
            <a:off x="223837" y="223838"/>
            <a:ext cx="11744325" cy="6410325"/>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sz="2000">
              <a:solidFill>
                <a:schemeClr val="tx1"/>
              </a:solidFill>
            </a:endParaRPr>
          </a:p>
        </p:txBody>
      </p:sp>
      <p:sp>
        <p:nvSpPr>
          <p:cNvPr id="2" name="Title 1">
            <a:extLst>
              <a:ext uri="{FF2B5EF4-FFF2-40B4-BE49-F238E27FC236}">
                <a16:creationId xmlns:a16="http://schemas.microsoft.com/office/drawing/2014/main" id="{BC0E1418-D76B-4E7B-BC2C-A4D67CDE8555}"/>
              </a:ext>
            </a:extLst>
          </p:cNvPr>
          <p:cNvSpPr>
            <a:spLocks noGrp="1"/>
          </p:cNvSpPr>
          <p:nvPr>
            <p:ph type="title" hasCustomPrompt="1"/>
          </p:nvPr>
        </p:nvSpPr>
        <p:spPr>
          <a:xfrm>
            <a:off x="3731053" y="3294903"/>
            <a:ext cx="4729893" cy="1150430"/>
          </a:xfrm>
        </p:spPr>
        <p:txBody>
          <a:bodyPr anchor="ctr"/>
          <a:lstStyle>
            <a:lvl1pPr algn="ctr">
              <a:defRPr>
                <a:solidFill>
                  <a:schemeClr val="bg1"/>
                </a:solidFill>
              </a:defRPr>
            </a:lvl1pPr>
          </a:lstStyle>
          <a:p>
            <a:r>
              <a:rPr lang="en-US"/>
              <a:t>Click to insert title</a:t>
            </a:r>
          </a:p>
        </p:txBody>
      </p:sp>
      <p:sp>
        <p:nvSpPr>
          <p:cNvPr id="3" name="Date Placeholder 2">
            <a:extLst>
              <a:ext uri="{FF2B5EF4-FFF2-40B4-BE49-F238E27FC236}">
                <a16:creationId xmlns:a16="http://schemas.microsoft.com/office/drawing/2014/main" id="{57840F16-EAC4-497C-870F-51C950AEC6C4}"/>
              </a:ext>
            </a:extLst>
          </p:cNvPr>
          <p:cNvSpPr>
            <a:spLocks noGrp="1"/>
          </p:cNvSpPr>
          <p:nvPr>
            <p:ph type="dt" sz="half" idx="10"/>
          </p:nvPr>
        </p:nvSpPr>
        <p:spPr>
          <a:xfrm>
            <a:off x="4724400" y="5223669"/>
            <a:ext cx="2743200" cy="263525"/>
          </a:xfrm>
        </p:spPr>
        <p:txBody>
          <a:bodyPr/>
          <a:lstStyle>
            <a:lvl1pPr algn="ctr">
              <a:defRPr sz="1400">
                <a:solidFill>
                  <a:schemeClr val="bg1"/>
                </a:solidFill>
              </a:defRPr>
            </a:lvl1pPr>
          </a:lstStyle>
          <a:p>
            <a:endParaRPr lang="en-US" noProof="0"/>
          </a:p>
        </p:txBody>
      </p:sp>
      <p:cxnSp>
        <p:nvCxnSpPr>
          <p:cNvPr id="22" name="Straight Connector 21">
            <a:extLst>
              <a:ext uri="{FF2B5EF4-FFF2-40B4-BE49-F238E27FC236}">
                <a16:creationId xmlns:a16="http://schemas.microsoft.com/office/drawing/2014/main" id="{F9F96C7E-A230-4E41-A33A-464FDE2C3BF4}"/>
              </a:ext>
            </a:extLst>
          </p:cNvPr>
          <p:cNvCxnSpPr>
            <a:cxnSpLocks/>
          </p:cNvCxnSpPr>
          <p:nvPr userDrawn="1"/>
        </p:nvCxnSpPr>
        <p:spPr>
          <a:xfrm>
            <a:off x="5011737" y="3120602"/>
            <a:ext cx="21685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F6DF050-5AB5-4E70-8586-22A0EF2AFAC3}"/>
              </a:ext>
            </a:extLst>
          </p:cNvPr>
          <p:cNvCxnSpPr>
            <a:cxnSpLocks/>
          </p:cNvCxnSpPr>
          <p:nvPr userDrawn="1"/>
        </p:nvCxnSpPr>
        <p:spPr>
          <a:xfrm>
            <a:off x="5011737" y="5089525"/>
            <a:ext cx="21685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40">
            <a:extLst>
              <a:ext uri="{FF2B5EF4-FFF2-40B4-BE49-F238E27FC236}">
                <a16:creationId xmlns:a16="http://schemas.microsoft.com/office/drawing/2014/main" id="{D1B83F29-DE41-495B-B621-B30DF118F2AE}"/>
              </a:ext>
            </a:extLst>
          </p:cNvPr>
          <p:cNvSpPr>
            <a:spLocks noGrp="1"/>
          </p:cNvSpPr>
          <p:nvPr>
            <p:ph type="body" sz="quarter" idx="19" hasCustomPrompt="1"/>
          </p:nvPr>
        </p:nvSpPr>
        <p:spPr>
          <a:xfrm>
            <a:off x="3731053" y="4523589"/>
            <a:ext cx="4729893" cy="391636"/>
          </a:xfrm>
        </p:spPr>
        <p:txBody>
          <a:bodyPr/>
          <a:lstStyle>
            <a:lvl1pPr algn="ctr">
              <a:defRPr>
                <a:solidFill>
                  <a:schemeClr val="accent2"/>
                </a:solidFill>
              </a:defRPr>
            </a:lvl1pPr>
          </a:lstStyle>
          <a:p>
            <a:pPr lvl="0"/>
            <a:r>
              <a:rPr lang="en-US"/>
              <a:t>Click to insert subtitle</a:t>
            </a:r>
          </a:p>
        </p:txBody>
      </p:sp>
      <p:sp>
        <p:nvSpPr>
          <p:cNvPr id="5" name="Picture Placeholder 4">
            <a:extLst>
              <a:ext uri="{FF2B5EF4-FFF2-40B4-BE49-F238E27FC236}">
                <a16:creationId xmlns:a16="http://schemas.microsoft.com/office/drawing/2014/main" id="{EA24D5AD-917A-4F9F-A658-410CC9745FE1}"/>
              </a:ext>
            </a:extLst>
          </p:cNvPr>
          <p:cNvSpPr>
            <a:spLocks noGrp="1"/>
          </p:cNvSpPr>
          <p:nvPr>
            <p:ph type="pic" sz="quarter" idx="20" hasCustomPrompt="1"/>
          </p:nvPr>
        </p:nvSpPr>
        <p:spPr>
          <a:xfrm>
            <a:off x="5011738" y="5629275"/>
            <a:ext cx="2168526" cy="615950"/>
          </a:xfrm>
          <a:solidFill>
            <a:schemeClr val="bg1"/>
          </a:solidFill>
        </p:spPr>
        <p:txBody>
          <a:bodyPr anchor="ctr"/>
          <a:lstStyle>
            <a:lvl1pPr algn="ctr">
              <a:defRPr sz="1400">
                <a:solidFill>
                  <a:schemeClr val="tx2"/>
                </a:solidFill>
              </a:defRPr>
            </a:lvl1pPr>
          </a:lstStyle>
          <a:p>
            <a:r>
              <a:rPr lang="en-US"/>
              <a:t>Click icon to insert client logo</a:t>
            </a:r>
          </a:p>
        </p:txBody>
      </p:sp>
      <p:grpSp>
        <p:nvGrpSpPr>
          <p:cNvPr id="7" name="Graphic 5">
            <a:extLst>
              <a:ext uri="{FF2B5EF4-FFF2-40B4-BE49-F238E27FC236}">
                <a16:creationId xmlns:a16="http://schemas.microsoft.com/office/drawing/2014/main" id="{629ED475-FCE5-45F8-A870-40341DD39356}"/>
              </a:ext>
            </a:extLst>
          </p:cNvPr>
          <p:cNvGrpSpPr/>
          <p:nvPr/>
        </p:nvGrpSpPr>
        <p:grpSpPr>
          <a:xfrm>
            <a:off x="2476355" y="1851050"/>
            <a:ext cx="7239291" cy="670035"/>
            <a:chOff x="3729037" y="734683"/>
            <a:chExt cx="4733925" cy="438150"/>
          </a:xfrm>
        </p:grpSpPr>
        <p:sp>
          <p:nvSpPr>
            <p:cNvPr id="8" name="Freeform: Shape 7">
              <a:extLst>
                <a:ext uri="{FF2B5EF4-FFF2-40B4-BE49-F238E27FC236}">
                  <a16:creationId xmlns:a16="http://schemas.microsoft.com/office/drawing/2014/main" id="{5E677647-EC58-4B45-B9B4-55DFAB8501EC}"/>
                </a:ext>
              </a:extLst>
            </p:cNvPr>
            <p:cNvSpPr/>
            <p:nvPr/>
          </p:nvSpPr>
          <p:spPr>
            <a:xfrm>
              <a:off x="5752146" y="746113"/>
              <a:ext cx="293370" cy="417194"/>
            </a:xfrm>
            <a:custGeom>
              <a:avLst/>
              <a:gdLst>
                <a:gd name="connsiteX0" fmla="*/ 250508 w 293370"/>
                <a:gd name="connsiteY0" fmla="*/ 417195 h 417194"/>
                <a:gd name="connsiteX1" fmla="*/ 293370 w 293370"/>
                <a:gd name="connsiteY1" fmla="*/ 417195 h 417194"/>
                <a:gd name="connsiteX2" fmla="*/ 293370 w 293370"/>
                <a:gd name="connsiteY2" fmla="*/ 0 h 417194"/>
                <a:gd name="connsiteX3" fmla="*/ 250508 w 293370"/>
                <a:gd name="connsiteY3" fmla="*/ 0 h 417194"/>
                <a:gd name="connsiteX4" fmla="*/ 250508 w 293370"/>
                <a:gd name="connsiteY4" fmla="*/ 186690 h 417194"/>
                <a:gd name="connsiteX5" fmla="*/ 42863 w 293370"/>
                <a:gd name="connsiteY5" fmla="*/ 186690 h 417194"/>
                <a:gd name="connsiteX6" fmla="*/ 42863 w 293370"/>
                <a:gd name="connsiteY6" fmla="*/ 0 h 417194"/>
                <a:gd name="connsiteX7" fmla="*/ 0 w 293370"/>
                <a:gd name="connsiteY7" fmla="*/ 0 h 417194"/>
                <a:gd name="connsiteX8" fmla="*/ 0 w 293370"/>
                <a:gd name="connsiteY8" fmla="*/ 417195 h 417194"/>
                <a:gd name="connsiteX9" fmla="*/ 42863 w 293370"/>
                <a:gd name="connsiteY9" fmla="*/ 417195 h 417194"/>
                <a:gd name="connsiteX10" fmla="*/ 42863 w 293370"/>
                <a:gd name="connsiteY10" fmla="*/ 229553 h 417194"/>
                <a:gd name="connsiteX11" fmla="*/ 250508 w 293370"/>
                <a:gd name="connsiteY11" fmla="*/ 229553 h 41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370" h="417194">
                  <a:moveTo>
                    <a:pt x="250508" y="417195"/>
                  </a:moveTo>
                  <a:lnTo>
                    <a:pt x="293370" y="417195"/>
                  </a:lnTo>
                  <a:lnTo>
                    <a:pt x="293370" y="0"/>
                  </a:lnTo>
                  <a:lnTo>
                    <a:pt x="250508" y="0"/>
                  </a:lnTo>
                  <a:lnTo>
                    <a:pt x="250508" y="186690"/>
                  </a:lnTo>
                  <a:lnTo>
                    <a:pt x="42863" y="186690"/>
                  </a:lnTo>
                  <a:lnTo>
                    <a:pt x="42863" y="0"/>
                  </a:lnTo>
                  <a:lnTo>
                    <a:pt x="0" y="0"/>
                  </a:lnTo>
                  <a:lnTo>
                    <a:pt x="0" y="417195"/>
                  </a:lnTo>
                  <a:lnTo>
                    <a:pt x="42863" y="417195"/>
                  </a:lnTo>
                  <a:lnTo>
                    <a:pt x="42863" y="229553"/>
                  </a:lnTo>
                  <a:lnTo>
                    <a:pt x="250508" y="229553"/>
                  </a:lnTo>
                  <a:close/>
                </a:path>
              </a:pathLst>
            </a:custGeom>
            <a:solidFill>
              <a:schemeClr val="bg2"/>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E2D7200-4BA1-4F9C-A640-EA1DCE1543C0}"/>
                </a:ext>
              </a:extLst>
            </p:cNvPr>
            <p:cNvSpPr/>
            <p:nvPr/>
          </p:nvSpPr>
          <p:spPr>
            <a:xfrm>
              <a:off x="6117907" y="746113"/>
              <a:ext cx="42862" cy="417195"/>
            </a:xfrm>
            <a:custGeom>
              <a:avLst/>
              <a:gdLst>
                <a:gd name="connsiteX0" fmla="*/ 0 w 42862"/>
                <a:gd name="connsiteY0" fmla="*/ 0 h 417195"/>
                <a:gd name="connsiteX1" fmla="*/ 42863 w 42862"/>
                <a:gd name="connsiteY1" fmla="*/ 0 h 417195"/>
                <a:gd name="connsiteX2" fmla="*/ 42863 w 42862"/>
                <a:gd name="connsiteY2" fmla="*/ 417195 h 417195"/>
                <a:gd name="connsiteX3" fmla="*/ 0 w 42862"/>
                <a:gd name="connsiteY3" fmla="*/ 417195 h 417195"/>
              </a:gdLst>
              <a:ahLst/>
              <a:cxnLst>
                <a:cxn ang="0">
                  <a:pos x="connsiteX0" y="connsiteY0"/>
                </a:cxn>
                <a:cxn ang="0">
                  <a:pos x="connsiteX1" y="connsiteY1"/>
                </a:cxn>
                <a:cxn ang="0">
                  <a:pos x="connsiteX2" y="connsiteY2"/>
                </a:cxn>
                <a:cxn ang="0">
                  <a:pos x="connsiteX3" y="connsiteY3"/>
                </a:cxn>
              </a:cxnLst>
              <a:rect l="l" t="t" r="r" b="b"/>
              <a:pathLst>
                <a:path w="42862" h="417195">
                  <a:moveTo>
                    <a:pt x="0" y="0"/>
                  </a:moveTo>
                  <a:lnTo>
                    <a:pt x="42863" y="0"/>
                  </a:lnTo>
                  <a:lnTo>
                    <a:pt x="42863" y="417195"/>
                  </a:lnTo>
                  <a:lnTo>
                    <a:pt x="0" y="417195"/>
                  </a:lnTo>
                  <a:close/>
                </a:path>
              </a:pathLst>
            </a:custGeom>
            <a:solidFill>
              <a:schemeClr val="bg2"/>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53846CCA-EBB0-4239-804D-ECF60363BBF8}"/>
                </a:ext>
              </a:extLst>
            </p:cNvPr>
            <p:cNvSpPr/>
            <p:nvPr/>
          </p:nvSpPr>
          <p:spPr>
            <a:xfrm>
              <a:off x="6216967" y="742303"/>
              <a:ext cx="422909" cy="423862"/>
            </a:xfrm>
            <a:custGeom>
              <a:avLst/>
              <a:gdLst>
                <a:gd name="connsiteX0" fmla="*/ 61913 w 422909"/>
                <a:gd name="connsiteY0" fmla="*/ 361950 h 423862"/>
                <a:gd name="connsiteX1" fmla="*/ 130492 w 422909"/>
                <a:gd name="connsiteY1" fmla="*/ 408623 h 423862"/>
                <a:gd name="connsiteX2" fmla="*/ 211455 w 422909"/>
                <a:gd name="connsiteY2" fmla="*/ 423863 h 423862"/>
                <a:gd name="connsiteX3" fmla="*/ 292417 w 422909"/>
                <a:gd name="connsiteY3" fmla="*/ 408623 h 423862"/>
                <a:gd name="connsiteX4" fmla="*/ 360997 w 422909"/>
                <a:gd name="connsiteY4" fmla="*/ 361950 h 423862"/>
                <a:gd name="connsiteX5" fmla="*/ 410527 w 422909"/>
                <a:gd name="connsiteY5" fmla="*/ 283845 h 423862"/>
                <a:gd name="connsiteX6" fmla="*/ 422910 w 422909"/>
                <a:gd name="connsiteY6" fmla="*/ 208598 h 423862"/>
                <a:gd name="connsiteX7" fmla="*/ 232410 w 422909"/>
                <a:gd name="connsiteY7" fmla="*/ 208598 h 423862"/>
                <a:gd name="connsiteX8" fmla="*/ 232410 w 422909"/>
                <a:gd name="connsiteY8" fmla="*/ 247650 h 423862"/>
                <a:gd name="connsiteX9" fmla="*/ 381000 w 422909"/>
                <a:gd name="connsiteY9" fmla="*/ 247650 h 423862"/>
                <a:gd name="connsiteX10" fmla="*/ 363855 w 422909"/>
                <a:gd name="connsiteY10" fmla="*/ 283845 h 423862"/>
                <a:gd name="connsiteX11" fmla="*/ 340995 w 422909"/>
                <a:gd name="connsiteY11" fmla="*/ 319088 h 423862"/>
                <a:gd name="connsiteX12" fmla="*/ 310515 w 422909"/>
                <a:gd name="connsiteY12" fmla="*/ 348615 h 423862"/>
                <a:gd name="connsiteX13" fmla="*/ 264795 w 422909"/>
                <a:gd name="connsiteY13" fmla="*/ 372428 h 423862"/>
                <a:gd name="connsiteX14" fmla="*/ 148590 w 422909"/>
                <a:gd name="connsiteY14" fmla="*/ 367665 h 423862"/>
                <a:gd name="connsiteX15" fmla="*/ 94297 w 422909"/>
                <a:gd name="connsiteY15" fmla="*/ 330518 h 423862"/>
                <a:gd name="connsiteX16" fmla="*/ 57150 w 422909"/>
                <a:gd name="connsiteY16" fmla="*/ 276225 h 423862"/>
                <a:gd name="connsiteX17" fmla="*/ 44767 w 422909"/>
                <a:gd name="connsiteY17" fmla="*/ 211455 h 423862"/>
                <a:gd name="connsiteX18" fmla="*/ 57150 w 422909"/>
                <a:gd name="connsiteY18" fmla="*/ 146685 h 423862"/>
                <a:gd name="connsiteX19" fmla="*/ 94297 w 422909"/>
                <a:gd name="connsiteY19" fmla="*/ 92393 h 423862"/>
                <a:gd name="connsiteX20" fmla="*/ 148590 w 422909"/>
                <a:gd name="connsiteY20" fmla="*/ 55245 h 423862"/>
                <a:gd name="connsiteX21" fmla="*/ 213360 w 422909"/>
                <a:gd name="connsiteY21" fmla="*/ 42863 h 423862"/>
                <a:gd name="connsiteX22" fmla="*/ 277177 w 422909"/>
                <a:gd name="connsiteY22" fmla="*/ 55245 h 423862"/>
                <a:gd name="connsiteX23" fmla="*/ 312420 w 422909"/>
                <a:gd name="connsiteY23" fmla="*/ 75248 h 423862"/>
                <a:gd name="connsiteX24" fmla="*/ 342900 w 422909"/>
                <a:gd name="connsiteY24" fmla="*/ 44768 h 423862"/>
                <a:gd name="connsiteX25" fmla="*/ 330517 w 422909"/>
                <a:gd name="connsiteY25" fmla="*/ 36195 h 423862"/>
                <a:gd name="connsiteX26" fmla="*/ 294322 w 422909"/>
                <a:gd name="connsiteY26" fmla="*/ 16193 h 423862"/>
                <a:gd name="connsiteX27" fmla="*/ 254317 w 422909"/>
                <a:gd name="connsiteY27" fmla="*/ 3810 h 423862"/>
                <a:gd name="connsiteX28" fmla="*/ 212407 w 422909"/>
                <a:gd name="connsiteY28" fmla="*/ 0 h 423862"/>
                <a:gd name="connsiteX29" fmla="*/ 194310 w 422909"/>
                <a:gd name="connsiteY29" fmla="*/ 0 h 423862"/>
                <a:gd name="connsiteX30" fmla="*/ 130492 w 422909"/>
                <a:gd name="connsiteY30" fmla="*/ 15240 h 423862"/>
                <a:gd name="connsiteX31" fmla="*/ 61913 w 422909"/>
                <a:gd name="connsiteY31" fmla="*/ 61913 h 423862"/>
                <a:gd name="connsiteX32" fmla="*/ 15240 w 422909"/>
                <a:gd name="connsiteY32" fmla="*/ 130493 h 423862"/>
                <a:gd name="connsiteX33" fmla="*/ 0 w 422909"/>
                <a:gd name="connsiteY33" fmla="*/ 212408 h 423862"/>
                <a:gd name="connsiteX34" fmla="*/ 15240 w 422909"/>
                <a:gd name="connsiteY34" fmla="*/ 293370 h 423862"/>
                <a:gd name="connsiteX35" fmla="*/ 61913 w 422909"/>
                <a:gd name="connsiteY35" fmla="*/ 361950 h 42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2909" h="423862">
                  <a:moveTo>
                    <a:pt x="61913" y="361950"/>
                  </a:moveTo>
                  <a:cubicBezTo>
                    <a:pt x="82867" y="382905"/>
                    <a:pt x="105727" y="398145"/>
                    <a:pt x="130492" y="408623"/>
                  </a:cubicBezTo>
                  <a:cubicBezTo>
                    <a:pt x="154305" y="419100"/>
                    <a:pt x="181927" y="423863"/>
                    <a:pt x="211455" y="423863"/>
                  </a:cubicBezTo>
                  <a:cubicBezTo>
                    <a:pt x="240982" y="423863"/>
                    <a:pt x="268605" y="419100"/>
                    <a:pt x="292417" y="408623"/>
                  </a:cubicBezTo>
                  <a:cubicBezTo>
                    <a:pt x="317182" y="398145"/>
                    <a:pt x="340042" y="382905"/>
                    <a:pt x="360997" y="361950"/>
                  </a:cubicBezTo>
                  <a:cubicBezTo>
                    <a:pt x="383857" y="340043"/>
                    <a:pt x="400050" y="313373"/>
                    <a:pt x="410527" y="283845"/>
                  </a:cubicBezTo>
                  <a:cubicBezTo>
                    <a:pt x="418147" y="260985"/>
                    <a:pt x="422910" y="235268"/>
                    <a:pt x="422910" y="208598"/>
                  </a:cubicBezTo>
                  <a:lnTo>
                    <a:pt x="232410" y="208598"/>
                  </a:lnTo>
                  <a:lnTo>
                    <a:pt x="232410" y="247650"/>
                  </a:lnTo>
                  <a:lnTo>
                    <a:pt x="381000" y="247650"/>
                  </a:lnTo>
                  <a:lnTo>
                    <a:pt x="363855" y="283845"/>
                  </a:lnTo>
                  <a:cubicBezTo>
                    <a:pt x="358140" y="296228"/>
                    <a:pt x="350520" y="308610"/>
                    <a:pt x="340995" y="319088"/>
                  </a:cubicBezTo>
                  <a:cubicBezTo>
                    <a:pt x="332422" y="329565"/>
                    <a:pt x="321945" y="340043"/>
                    <a:pt x="310515" y="348615"/>
                  </a:cubicBezTo>
                  <a:cubicBezTo>
                    <a:pt x="295275" y="359093"/>
                    <a:pt x="280035" y="367665"/>
                    <a:pt x="264795" y="372428"/>
                  </a:cubicBezTo>
                  <a:cubicBezTo>
                    <a:pt x="226695" y="384810"/>
                    <a:pt x="184785" y="382905"/>
                    <a:pt x="148590" y="367665"/>
                  </a:cubicBezTo>
                  <a:cubicBezTo>
                    <a:pt x="128588" y="359093"/>
                    <a:pt x="110490" y="346710"/>
                    <a:pt x="94297" y="330518"/>
                  </a:cubicBezTo>
                  <a:cubicBezTo>
                    <a:pt x="78105" y="314325"/>
                    <a:pt x="65722" y="295275"/>
                    <a:pt x="57150" y="276225"/>
                  </a:cubicBezTo>
                  <a:cubicBezTo>
                    <a:pt x="48577" y="256223"/>
                    <a:pt x="44767" y="234315"/>
                    <a:pt x="44767" y="211455"/>
                  </a:cubicBezTo>
                  <a:cubicBezTo>
                    <a:pt x="44767" y="189548"/>
                    <a:pt x="48577" y="167640"/>
                    <a:pt x="57150" y="146685"/>
                  </a:cubicBezTo>
                  <a:cubicBezTo>
                    <a:pt x="65722" y="127635"/>
                    <a:pt x="77152" y="108585"/>
                    <a:pt x="94297" y="92393"/>
                  </a:cubicBezTo>
                  <a:cubicBezTo>
                    <a:pt x="110490" y="76200"/>
                    <a:pt x="129540" y="63818"/>
                    <a:pt x="148590" y="55245"/>
                  </a:cubicBezTo>
                  <a:cubicBezTo>
                    <a:pt x="167640" y="46673"/>
                    <a:pt x="189547" y="42863"/>
                    <a:pt x="213360" y="42863"/>
                  </a:cubicBezTo>
                  <a:cubicBezTo>
                    <a:pt x="236220" y="42863"/>
                    <a:pt x="258127" y="46673"/>
                    <a:pt x="277177" y="55245"/>
                  </a:cubicBezTo>
                  <a:cubicBezTo>
                    <a:pt x="289560" y="60960"/>
                    <a:pt x="300990" y="67628"/>
                    <a:pt x="312420" y="75248"/>
                  </a:cubicBezTo>
                  <a:lnTo>
                    <a:pt x="342900" y="44768"/>
                  </a:lnTo>
                  <a:cubicBezTo>
                    <a:pt x="338138" y="40958"/>
                    <a:pt x="334327" y="38100"/>
                    <a:pt x="330517" y="36195"/>
                  </a:cubicBezTo>
                  <a:cubicBezTo>
                    <a:pt x="319088" y="28575"/>
                    <a:pt x="306705" y="21907"/>
                    <a:pt x="294322" y="16193"/>
                  </a:cubicBezTo>
                  <a:cubicBezTo>
                    <a:pt x="281940" y="11430"/>
                    <a:pt x="268605" y="6668"/>
                    <a:pt x="254317" y="3810"/>
                  </a:cubicBezTo>
                  <a:cubicBezTo>
                    <a:pt x="240982" y="952"/>
                    <a:pt x="226695" y="0"/>
                    <a:pt x="212407" y="0"/>
                  </a:cubicBezTo>
                  <a:lnTo>
                    <a:pt x="194310" y="0"/>
                  </a:lnTo>
                  <a:cubicBezTo>
                    <a:pt x="171450" y="1905"/>
                    <a:pt x="149542" y="6668"/>
                    <a:pt x="130492" y="15240"/>
                  </a:cubicBezTo>
                  <a:cubicBezTo>
                    <a:pt x="105727" y="25718"/>
                    <a:pt x="81915" y="41910"/>
                    <a:pt x="61913" y="61913"/>
                  </a:cubicBezTo>
                  <a:cubicBezTo>
                    <a:pt x="40957" y="83820"/>
                    <a:pt x="24765" y="106680"/>
                    <a:pt x="15240" y="130493"/>
                  </a:cubicBezTo>
                  <a:cubicBezTo>
                    <a:pt x="4763" y="155258"/>
                    <a:pt x="0" y="182880"/>
                    <a:pt x="0" y="212408"/>
                  </a:cubicBezTo>
                  <a:cubicBezTo>
                    <a:pt x="0" y="241935"/>
                    <a:pt x="4763" y="269558"/>
                    <a:pt x="15240" y="293370"/>
                  </a:cubicBezTo>
                  <a:cubicBezTo>
                    <a:pt x="24765" y="318135"/>
                    <a:pt x="40957" y="340995"/>
                    <a:pt x="61913" y="361950"/>
                  </a:cubicBezTo>
                </a:path>
              </a:pathLst>
            </a:custGeom>
            <a:solidFill>
              <a:schemeClr val="bg2"/>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6B46771-3410-4D88-8479-5A34C360EEDB}"/>
                </a:ext>
              </a:extLst>
            </p:cNvPr>
            <p:cNvSpPr/>
            <p:nvPr/>
          </p:nvSpPr>
          <p:spPr>
            <a:xfrm>
              <a:off x="6695121" y="746113"/>
              <a:ext cx="293370" cy="417194"/>
            </a:xfrm>
            <a:custGeom>
              <a:avLst/>
              <a:gdLst>
                <a:gd name="connsiteX0" fmla="*/ 250508 w 293370"/>
                <a:gd name="connsiteY0" fmla="*/ 417195 h 417194"/>
                <a:gd name="connsiteX1" fmla="*/ 293370 w 293370"/>
                <a:gd name="connsiteY1" fmla="*/ 417195 h 417194"/>
                <a:gd name="connsiteX2" fmla="*/ 293370 w 293370"/>
                <a:gd name="connsiteY2" fmla="*/ 0 h 417194"/>
                <a:gd name="connsiteX3" fmla="*/ 250508 w 293370"/>
                <a:gd name="connsiteY3" fmla="*/ 0 h 417194"/>
                <a:gd name="connsiteX4" fmla="*/ 250508 w 293370"/>
                <a:gd name="connsiteY4" fmla="*/ 186690 h 417194"/>
                <a:gd name="connsiteX5" fmla="*/ 42863 w 293370"/>
                <a:gd name="connsiteY5" fmla="*/ 186690 h 417194"/>
                <a:gd name="connsiteX6" fmla="*/ 42863 w 293370"/>
                <a:gd name="connsiteY6" fmla="*/ 0 h 417194"/>
                <a:gd name="connsiteX7" fmla="*/ 0 w 293370"/>
                <a:gd name="connsiteY7" fmla="*/ 0 h 417194"/>
                <a:gd name="connsiteX8" fmla="*/ 0 w 293370"/>
                <a:gd name="connsiteY8" fmla="*/ 417195 h 417194"/>
                <a:gd name="connsiteX9" fmla="*/ 42863 w 293370"/>
                <a:gd name="connsiteY9" fmla="*/ 417195 h 417194"/>
                <a:gd name="connsiteX10" fmla="*/ 42863 w 293370"/>
                <a:gd name="connsiteY10" fmla="*/ 229553 h 417194"/>
                <a:gd name="connsiteX11" fmla="*/ 250508 w 293370"/>
                <a:gd name="connsiteY11" fmla="*/ 229553 h 41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370" h="417194">
                  <a:moveTo>
                    <a:pt x="250508" y="417195"/>
                  </a:moveTo>
                  <a:lnTo>
                    <a:pt x="293370" y="417195"/>
                  </a:lnTo>
                  <a:lnTo>
                    <a:pt x="293370" y="0"/>
                  </a:lnTo>
                  <a:lnTo>
                    <a:pt x="250508" y="0"/>
                  </a:lnTo>
                  <a:lnTo>
                    <a:pt x="250508" y="186690"/>
                  </a:lnTo>
                  <a:lnTo>
                    <a:pt x="42863" y="186690"/>
                  </a:lnTo>
                  <a:lnTo>
                    <a:pt x="42863" y="0"/>
                  </a:lnTo>
                  <a:lnTo>
                    <a:pt x="0" y="0"/>
                  </a:lnTo>
                  <a:lnTo>
                    <a:pt x="0" y="417195"/>
                  </a:lnTo>
                  <a:lnTo>
                    <a:pt x="42863" y="417195"/>
                  </a:lnTo>
                  <a:lnTo>
                    <a:pt x="42863" y="229553"/>
                  </a:lnTo>
                  <a:lnTo>
                    <a:pt x="250508" y="229553"/>
                  </a:lnTo>
                  <a:close/>
                </a:path>
              </a:pathLst>
            </a:custGeom>
            <a:solidFill>
              <a:schemeClr val="bg2"/>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352B342-CE89-453D-9AF7-942E180A69FF}"/>
                </a:ext>
              </a:extLst>
            </p:cNvPr>
            <p:cNvSpPr/>
            <p:nvPr/>
          </p:nvSpPr>
          <p:spPr>
            <a:xfrm>
              <a:off x="7060881" y="746113"/>
              <a:ext cx="231457" cy="417194"/>
            </a:xfrm>
            <a:custGeom>
              <a:avLst/>
              <a:gdLst>
                <a:gd name="connsiteX0" fmla="*/ 42863 w 231457"/>
                <a:gd name="connsiteY0" fmla="*/ 0 h 417194"/>
                <a:gd name="connsiteX1" fmla="*/ 0 w 231457"/>
                <a:gd name="connsiteY1" fmla="*/ 0 h 417194"/>
                <a:gd name="connsiteX2" fmla="*/ 0 w 231457"/>
                <a:gd name="connsiteY2" fmla="*/ 417195 h 417194"/>
                <a:gd name="connsiteX3" fmla="*/ 231458 w 231457"/>
                <a:gd name="connsiteY3" fmla="*/ 417195 h 417194"/>
                <a:gd name="connsiteX4" fmla="*/ 231458 w 231457"/>
                <a:gd name="connsiteY4" fmla="*/ 374333 h 417194"/>
                <a:gd name="connsiteX5" fmla="*/ 42863 w 231457"/>
                <a:gd name="connsiteY5" fmla="*/ 374333 h 41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457" h="417194">
                  <a:moveTo>
                    <a:pt x="42863" y="0"/>
                  </a:moveTo>
                  <a:lnTo>
                    <a:pt x="0" y="0"/>
                  </a:lnTo>
                  <a:lnTo>
                    <a:pt x="0" y="417195"/>
                  </a:lnTo>
                  <a:lnTo>
                    <a:pt x="231458" y="417195"/>
                  </a:lnTo>
                  <a:lnTo>
                    <a:pt x="231458" y="374333"/>
                  </a:lnTo>
                  <a:lnTo>
                    <a:pt x="42863" y="374333"/>
                  </a:lnTo>
                  <a:close/>
                </a:path>
              </a:pathLst>
            </a:custGeom>
            <a:solidFill>
              <a:schemeClr val="bg2"/>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390431C-8CAD-4C37-9ED7-968D44BD9302}"/>
                </a:ext>
              </a:extLst>
            </p:cNvPr>
            <p:cNvSpPr/>
            <p:nvPr/>
          </p:nvSpPr>
          <p:spPr>
            <a:xfrm>
              <a:off x="7350442" y="753733"/>
              <a:ext cx="348614" cy="409575"/>
            </a:xfrm>
            <a:custGeom>
              <a:avLst/>
              <a:gdLst>
                <a:gd name="connsiteX0" fmla="*/ 92392 w 348614"/>
                <a:gd name="connsiteY0" fmla="*/ 306705 h 409575"/>
                <a:gd name="connsiteX1" fmla="*/ 97155 w 348614"/>
                <a:gd name="connsiteY1" fmla="*/ 296228 h 409575"/>
                <a:gd name="connsiteX2" fmla="*/ 132397 w 348614"/>
                <a:gd name="connsiteY2" fmla="*/ 208598 h 409575"/>
                <a:gd name="connsiteX3" fmla="*/ 168592 w 348614"/>
                <a:gd name="connsiteY3" fmla="*/ 120968 h 409575"/>
                <a:gd name="connsiteX4" fmla="*/ 175260 w 348614"/>
                <a:gd name="connsiteY4" fmla="*/ 104775 h 409575"/>
                <a:gd name="connsiteX5" fmla="*/ 181927 w 348614"/>
                <a:gd name="connsiteY5" fmla="*/ 120968 h 409575"/>
                <a:gd name="connsiteX6" fmla="*/ 217170 w 348614"/>
                <a:gd name="connsiteY6" fmla="*/ 208598 h 409575"/>
                <a:gd name="connsiteX7" fmla="*/ 252413 w 348614"/>
                <a:gd name="connsiteY7" fmla="*/ 295275 h 409575"/>
                <a:gd name="connsiteX8" fmla="*/ 257175 w 348614"/>
                <a:gd name="connsiteY8" fmla="*/ 305753 h 409575"/>
                <a:gd name="connsiteX9" fmla="*/ 92392 w 348614"/>
                <a:gd name="connsiteY9" fmla="*/ 305753 h 409575"/>
                <a:gd name="connsiteX10" fmla="*/ 302895 w 348614"/>
                <a:gd name="connsiteY10" fmla="*/ 409575 h 409575"/>
                <a:gd name="connsiteX11" fmla="*/ 348615 w 348614"/>
                <a:gd name="connsiteY11" fmla="*/ 409575 h 409575"/>
                <a:gd name="connsiteX12" fmla="*/ 174307 w 348614"/>
                <a:gd name="connsiteY12" fmla="*/ 0 h 409575"/>
                <a:gd name="connsiteX13" fmla="*/ 0 w 348614"/>
                <a:gd name="connsiteY13" fmla="*/ 409575 h 409575"/>
                <a:gd name="connsiteX14" fmla="*/ 45720 w 348614"/>
                <a:gd name="connsiteY14" fmla="*/ 409575 h 409575"/>
                <a:gd name="connsiteX15" fmla="*/ 78105 w 348614"/>
                <a:gd name="connsiteY15" fmla="*/ 338138 h 409575"/>
                <a:gd name="connsiteX16" fmla="*/ 271463 w 348614"/>
                <a:gd name="connsiteY16" fmla="*/ 338138 h 409575"/>
                <a:gd name="connsiteX17" fmla="*/ 302895 w 348614"/>
                <a:gd name="connsiteY17" fmla="*/ 40957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614" h="409575">
                  <a:moveTo>
                    <a:pt x="92392" y="306705"/>
                  </a:moveTo>
                  <a:lnTo>
                    <a:pt x="97155" y="296228"/>
                  </a:lnTo>
                  <a:cubicBezTo>
                    <a:pt x="108585" y="269558"/>
                    <a:pt x="120967" y="240030"/>
                    <a:pt x="132397" y="208598"/>
                  </a:cubicBezTo>
                  <a:cubicBezTo>
                    <a:pt x="144780" y="177165"/>
                    <a:pt x="156210" y="147638"/>
                    <a:pt x="168592" y="120968"/>
                  </a:cubicBezTo>
                  <a:lnTo>
                    <a:pt x="175260" y="104775"/>
                  </a:lnTo>
                  <a:lnTo>
                    <a:pt x="181927" y="120968"/>
                  </a:lnTo>
                  <a:cubicBezTo>
                    <a:pt x="193357" y="148590"/>
                    <a:pt x="205740" y="178118"/>
                    <a:pt x="217170" y="208598"/>
                  </a:cubicBezTo>
                  <a:cubicBezTo>
                    <a:pt x="228600" y="239078"/>
                    <a:pt x="240982" y="268605"/>
                    <a:pt x="252413" y="295275"/>
                  </a:cubicBezTo>
                  <a:lnTo>
                    <a:pt x="257175" y="305753"/>
                  </a:lnTo>
                  <a:lnTo>
                    <a:pt x="92392" y="305753"/>
                  </a:lnTo>
                  <a:close/>
                  <a:moveTo>
                    <a:pt x="302895" y="409575"/>
                  </a:moveTo>
                  <a:lnTo>
                    <a:pt x="348615" y="409575"/>
                  </a:lnTo>
                  <a:lnTo>
                    <a:pt x="174307" y="0"/>
                  </a:lnTo>
                  <a:lnTo>
                    <a:pt x="0" y="409575"/>
                  </a:lnTo>
                  <a:lnTo>
                    <a:pt x="45720" y="409575"/>
                  </a:lnTo>
                  <a:lnTo>
                    <a:pt x="78105" y="338138"/>
                  </a:lnTo>
                  <a:lnTo>
                    <a:pt x="271463" y="338138"/>
                  </a:lnTo>
                  <a:lnTo>
                    <a:pt x="302895" y="409575"/>
                  </a:lnTo>
                  <a:close/>
                </a:path>
              </a:pathLst>
            </a:custGeom>
            <a:solidFill>
              <a:schemeClr val="bg2"/>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88063D1-F860-46BF-9B03-94DF58EECD40}"/>
                </a:ext>
              </a:extLst>
            </p:cNvPr>
            <p:cNvSpPr/>
            <p:nvPr/>
          </p:nvSpPr>
          <p:spPr>
            <a:xfrm>
              <a:off x="7758112" y="745160"/>
              <a:ext cx="325755" cy="419099"/>
            </a:xfrm>
            <a:custGeom>
              <a:avLst/>
              <a:gdLst>
                <a:gd name="connsiteX0" fmla="*/ 281940 w 325755"/>
                <a:gd name="connsiteY0" fmla="*/ 303848 h 419099"/>
                <a:gd name="connsiteX1" fmla="*/ 0 w 325755"/>
                <a:gd name="connsiteY1" fmla="*/ 7620 h 419099"/>
                <a:gd name="connsiteX2" fmla="*/ 0 w 325755"/>
                <a:gd name="connsiteY2" fmla="*/ 419100 h 419099"/>
                <a:gd name="connsiteX3" fmla="*/ 42863 w 325755"/>
                <a:gd name="connsiteY3" fmla="*/ 419100 h 419099"/>
                <a:gd name="connsiteX4" fmla="*/ 42863 w 325755"/>
                <a:gd name="connsiteY4" fmla="*/ 113348 h 419099"/>
                <a:gd name="connsiteX5" fmla="*/ 325755 w 325755"/>
                <a:gd name="connsiteY5" fmla="*/ 414338 h 419099"/>
                <a:gd name="connsiteX6" fmla="*/ 325755 w 325755"/>
                <a:gd name="connsiteY6" fmla="*/ 0 h 419099"/>
                <a:gd name="connsiteX7" fmla="*/ 281940 w 325755"/>
                <a:gd name="connsiteY7" fmla="*/ 0 h 41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755" h="419099">
                  <a:moveTo>
                    <a:pt x="281940" y="303848"/>
                  </a:moveTo>
                  <a:lnTo>
                    <a:pt x="0" y="7620"/>
                  </a:lnTo>
                  <a:lnTo>
                    <a:pt x="0" y="419100"/>
                  </a:lnTo>
                  <a:lnTo>
                    <a:pt x="42863" y="419100"/>
                  </a:lnTo>
                  <a:lnTo>
                    <a:pt x="42863" y="113348"/>
                  </a:lnTo>
                  <a:lnTo>
                    <a:pt x="325755" y="414338"/>
                  </a:lnTo>
                  <a:lnTo>
                    <a:pt x="325755" y="0"/>
                  </a:lnTo>
                  <a:lnTo>
                    <a:pt x="281940" y="0"/>
                  </a:lnTo>
                  <a:close/>
                </a:path>
              </a:pathLst>
            </a:custGeom>
            <a:solidFill>
              <a:schemeClr val="bg2"/>
            </a:solidFill>
            <a:ln w="9525" cap="flat">
              <a:noFill/>
              <a:prstDash val="solid"/>
              <a:miter/>
            </a:ln>
          </p:spPr>
          <p:txBody>
            <a:bodyPr rtlCol="0" anchor="ctr"/>
            <a:lstStyle/>
            <a:p>
              <a:endParaRPr lang="en-US"/>
            </a:p>
          </p:txBody>
        </p:sp>
        <p:grpSp>
          <p:nvGrpSpPr>
            <p:cNvPr id="29" name="Graphic 5">
              <a:extLst>
                <a:ext uri="{FF2B5EF4-FFF2-40B4-BE49-F238E27FC236}">
                  <a16:creationId xmlns:a16="http://schemas.microsoft.com/office/drawing/2014/main" id="{629ED475-FCE5-45F8-A870-40341DD39356}"/>
                </a:ext>
              </a:extLst>
            </p:cNvPr>
            <p:cNvGrpSpPr/>
            <p:nvPr/>
          </p:nvGrpSpPr>
          <p:grpSpPr>
            <a:xfrm>
              <a:off x="4103369" y="740398"/>
              <a:ext cx="4360545" cy="426720"/>
              <a:chOff x="4103369" y="740398"/>
              <a:chExt cx="4360545" cy="426720"/>
            </a:xfrm>
            <a:solidFill>
              <a:srgbClr val="012D54"/>
            </a:solidFill>
          </p:grpSpPr>
          <p:sp>
            <p:nvSpPr>
              <p:cNvPr id="30" name="Freeform: Shape 29">
                <a:extLst>
                  <a:ext uri="{FF2B5EF4-FFF2-40B4-BE49-F238E27FC236}">
                    <a16:creationId xmlns:a16="http://schemas.microsoft.com/office/drawing/2014/main" id="{1DA30983-AEB6-4F8B-B208-7B3BA28A77C1}"/>
                  </a:ext>
                </a:extLst>
              </p:cNvPr>
              <p:cNvSpPr/>
              <p:nvPr/>
            </p:nvSpPr>
            <p:spPr>
              <a:xfrm>
                <a:off x="8156256" y="745160"/>
                <a:ext cx="307657" cy="418147"/>
              </a:xfrm>
              <a:custGeom>
                <a:avLst/>
                <a:gdLst>
                  <a:gd name="connsiteX0" fmla="*/ 165735 w 307657"/>
                  <a:gd name="connsiteY0" fmla="*/ 363855 h 418147"/>
                  <a:gd name="connsiteX1" fmla="*/ 100013 w 307657"/>
                  <a:gd name="connsiteY1" fmla="*/ 375285 h 418147"/>
                  <a:gd name="connsiteX2" fmla="*/ 42863 w 307657"/>
                  <a:gd name="connsiteY2" fmla="*/ 375285 h 418147"/>
                  <a:gd name="connsiteX3" fmla="*/ 42863 w 307657"/>
                  <a:gd name="connsiteY3" fmla="*/ 42863 h 418147"/>
                  <a:gd name="connsiteX4" fmla="*/ 99060 w 307657"/>
                  <a:gd name="connsiteY4" fmla="*/ 42863 h 418147"/>
                  <a:gd name="connsiteX5" fmla="*/ 165735 w 307657"/>
                  <a:gd name="connsiteY5" fmla="*/ 54293 h 418147"/>
                  <a:gd name="connsiteX6" fmla="*/ 219075 w 307657"/>
                  <a:gd name="connsiteY6" fmla="*/ 89535 h 418147"/>
                  <a:gd name="connsiteX7" fmla="*/ 253365 w 307657"/>
                  <a:gd name="connsiteY7" fmla="*/ 143828 h 418147"/>
                  <a:gd name="connsiteX8" fmla="*/ 264795 w 307657"/>
                  <a:gd name="connsiteY8" fmla="*/ 210503 h 418147"/>
                  <a:gd name="connsiteX9" fmla="*/ 253365 w 307657"/>
                  <a:gd name="connsiteY9" fmla="*/ 277178 h 418147"/>
                  <a:gd name="connsiteX10" fmla="*/ 219075 w 307657"/>
                  <a:gd name="connsiteY10" fmla="*/ 331470 h 418147"/>
                  <a:gd name="connsiteX11" fmla="*/ 165735 w 307657"/>
                  <a:gd name="connsiteY11" fmla="*/ 363855 h 418147"/>
                  <a:gd name="connsiteX12" fmla="*/ 293370 w 307657"/>
                  <a:gd name="connsiteY12" fmla="*/ 290513 h 418147"/>
                  <a:gd name="connsiteX13" fmla="*/ 307658 w 307657"/>
                  <a:gd name="connsiteY13" fmla="*/ 209550 h 418147"/>
                  <a:gd name="connsiteX14" fmla="*/ 293370 w 307657"/>
                  <a:gd name="connsiteY14" fmla="*/ 128588 h 418147"/>
                  <a:gd name="connsiteX15" fmla="*/ 252413 w 307657"/>
                  <a:gd name="connsiteY15" fmla="*/ 61913 h 418147"/>
                  <a:gd name="connsiteX16" fmla="*/ 182880 w 307657"/>
                  <a:gd name="connsiteY16" fmla="*/ 16192 h 418147"/>
                  <a:gd name="connsiteX17" fmla="*/ 110490 w 307657"/>
                  <a:gd name="connsiteY17" fmla="*/ 0 h 418147"/>
                  <a:gd name="connsiteX18" fmla="*/ 0 w 307657"/>
                  <a:gd name="connsiteY18" fmla="*/ 0 h 418147"/>
                  <a:gd name="connsiteX19" fmla="*/ 0 w 307657"/>
                  <a:gd name="connsiteY19" fmla="*/ 418148 h 418147"/>
                  <a:gd name="connsiteX20" fmla="*/ 99060 w 307657"/>
                  <a:gd name="connsiteY20" fmla="*/ 418148 h 418147"/>
                  <a:gd name="connsiteX21" fmla="*/ 182880 w 307657"/>
                  <a:gd name="connsiteY21" fmla="*/ 402908 h 418147"/>
                  <a:gd name="connsiteX22" fmla="*/ 251460 w 307657"/>
                  <a:gd name="connsiteY22" fmla="*/ 358140 h 418147"/>
                  <a:gd name="connsiteX23" fmla="*/ 293370 w 307657"/>
                  <a:gd name="connsiteY23" fmla="*/ 290513 h 41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7" h="418147">
                    <a:moveTo>
                      <a:pt x="165735" y="363855"/>
                    </a:moveTo>
                    <a:cubicBezTo>
                      <a:pt x="145733" y="371475"/>
                      <a:pt x="123825" y="375285"/>
                      <a:pt x="100013" y="375285"/>
                    </a:cubicBezTo>
                    <a:lnTo>
                      <a:pt x="42863" y="375285"/>
                    </a:lnTo>
                    <a:lnTo>
                      <a:pt x="42863" y="42863"/>
                    </a:lnTo>
                    <a:lnTo>
                      <a:pt x="99060" y="42863"/>
                    </a:lnTo>
                    <a:cubicBezTo>
                      <a:pt x="122873" y="42863"/>
                      <a:pt x="145733" y="46673"/>
                      <a:pt x="165735" y="54293"/>
                    </a:cubicBezTo>
                    <a:cubicBezTo>
                      <a:pt x="186690" y="62865"/>
                      <a:pt x="204788" y="74295"/>
                      <a:pt x="219075" y="89535"/>
                    </a:cubicBezTo>
                    <a:cubicBezTo>
                      <a:pt x="234315" y="104775"/>
                      <a:pt x="245745" y="122873"/>
                      <a:pt x="253365" y="143828"/>
                    </a:cubicBezTo>
                    <a:cubicBezTo>
                      <a:pt x="260985" y="163830"/>
                      <a:pt x="264795" y="185738"/>
                      <a:pt x="264795" y="210503"/>
                    </a:cubicBezTo>
                    <a:cubicBezTo>
                      <a:pt x="264795" y="235268"/>
                      <a:pt x="260985" y="257175"/>
                      <a:pt x="253365" y="277178"/>
                    </a:cubicBezTo>
                    <a:cubicBezTo>
                      <a:pt x="245745" y="297180"/>
                      <a:pt x="234315" y="315278"/>
                      <a:pt x="219075" y="331470"/>
                    </a:cubicBezTo>
                    <a:cubicBezTo>
                      <a:pt x="203835" y="344805"/>
                      <a:pt x="185738" y="356235"/>
                      <a:pt x="165735" y="363855"/>
                    </a:cubicBezTo>
                    <a:moveTo>
                      <a:pt x="293370" y="290513"/>
                    </a:moveTo>
                    <a:cubicBezTo>
                      <a:pt x="302895" y="264795"/>
                      <a:pt x="307658" y="237173"/>
                      <a:pt x="307658" y="209550"/>
                    </a:cubicBezTo>
                    <a:cubicBezTo>
                      <a:pt x="307658" y="181928"/>
                      <a:pt x="302895" y="155258"/>
                      <a:pt x="293370" y="128588"/>
                    </a:cubicBezTo>
                    <a:cubicBezTo>
                      <a:pt x="283845" y="102870"/>
                      <a:pt x="270510" y="80010"/>
                      <a:pt x="252413" y="61913"/>
                    </a:cubicBezTo>
                    <a:cubicBezTo>
                      <a:pt x="232410" y="41910"/>
                      <a:pt x="208598" y="26670"/>
                      <a:pt x="182880" y="16192"/>
                    </a:cubicBezTo>
                    <a:cubicBezTo>
                      <a:pt x="160973" y="7620"/>
                      <a:pt x="136208" y="1905"/>
                      <a:pt x="110490" y="0"/>
                    </a:cubicBezTo>
                    <a:lnTo>
                      <a:pt x="0" y="0"/>
                    </a:lnTo>
                    <a:lnTo>
                      <a:pt x="0" y="418148"/>
                    </a:lnTo>
                    <a:lnTo>
                      <a:pt x="99060" y="418148"/>
                    </a:lnTo>
                    <a:cubicBezTo>
                      <a:pt x="129540" y="418148"/>
                      <a:pt x="157163" y="412433"/>
                      <a:pt x="182880" y="402908"/>
                    </a:cubicBezTo>
                    <a:cubicBezTo>
                      <a:pt x="208598" y="392430"/>
                      <a:pt x="232410" y="377190"/>
                      <a:pt x="251460" y="358140"/>
                    </a:cubicBezTo>
                    <a:cubicBezTo>
                      <a:pt x="270510" y="338138"/>
                      <a:pt x="284798" y="316230"/>
                      <a:pt x="293370" y="290513"/>
                    </a:cubicBezTo>
                  </a:path>
                </a:pathLst>
              </a:custGeom>
              <a:solidFill>
                <a:schemeClr val="bg2"/>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0E12836-B555-4DB2-BD8D-D02619F13D5F}"/>
                  </a:ext>
                </a:extLst>
              </p:cNvPr>
              <p:cNvSpPr/>
              <p:nvPr/>
            </p:nvSpPr>
            <p:spPr>
              <a:xfrm>
                <a:off x="4103369" y="740398"/>
                <a:ext cx="428625" cy="426720"/>
              </a:xfrm>
              <a:custGeom>
                <a:avLst/>
                <a:gdLst>
                  <a:gd name="connsiteX0" fmla="*/ 123825 w 428625"/>
                  <a:gd name="connsiteY0" fmla="*/ 122873 h 426720"/>
                  <a:gd name="connsiteX1" fmla="*/ 214313 w 428625"/>
                  <a:gd name="connsiteY1" fmla="*/ 85725 h 426720"/>
                  <a:gd name="connsiteX2" fmla="*/ 304800 w 428625"/>
                  <a:gd name="connsiteY2" fmla="*/ 122873 h 426720"/>
                  <a:gd name="connsiteX3" fmla="*/ 342900 w 428625"/>
                  <a:gd name="connsiteY3" fmla="*/ 213360 h 426720"/>
                  <a:gd name="connsiteX4" fmla="*/ 304800 w 428625"/>
                  <a:gd name="connsiteY4" fmla="*/ 303848 h 426720"/>
                  <a:gd name="connsiteX5" fmla="*/ 214313 w 428625"/>
                  <a:gd name="connsiteY5" fmla="*/ 340995 h 426720"/>
                  <a:gd name="connsiteX6" fmla="*/ 123825 w 428625"/>
                  <a:gd name="connsiteY6" fmla="*/ 303848 h 426720"/>
                  <a:gd name="connsiteX7" fmla="*/ 86678 w 428625"/>
                  <a:gd name="connsiteY7" fmla="*/ 213360 h 426720"/>
                  <a:gd name="connsiteX8" fmla="*/ 123825 w 428625"/>
                  <a:gd name="connsiteY8" fmla="*/ 122873 h 426720"/>
                  <a:gd name="connsiteX9" fmla="*/ 214313 w 428625"/>
                  <a:gd name="connsiteY9" fmla="*/ 426720 h 426720"/>
                  <a:gd name="connsiteX10" fmla="*/ 365760 w 428625"/>
                  <a:gd name="connsiteY10" fmla="*/ 364808 h 426720"/>
                  <a:gd name="connsiteX11" fmla="*/ 428625 w 428625"/>
                  <a:gd name="connsiteY11" fmla="*/ 213360 h 426720"/>
                  <a:gd name="connsiteX12" fmla="*/ 365760 w 428625"/>
                  <a:gd name="connsiteY12" fmla="*/ 61913 h 426720"/>
                  <a:gd name="connsiteX13" fmla="*/ 214313 w 428625"/>
                  <a:gd name="connsiteY13" fmla="*/ 0 h 426720"/>
                  <a:gd name="connsiteX14" fmla="*/ 62865 w 428625"/>
                  <a:gd name="connsiteY14" fmla="*/ 62865 h 426720"/>
                  <a:gd name="connsiteX15" fmla="*/ 0 w 428625"/>
                  <a:gd name="connsiteY15" fmla="*/ 214313 h 426720"/>
                  <a:gd name="connsiteX16" fmla="*/ 62865 w 428625"/>
                  <a:gd name="connsiteY16" fmla="*/ 365760 h 426720"/>
                  <a:gd name="connsiteX17" fmla="*/ 214313 w 428625"/>
                  <a:gd name="connsiteY17" fmla="*/ 426720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625" h="426720">
                    <a:moveTo>
                      <a:pt x="123825" y="122873"/>
                    </a:moveTo>
                    <a:cubicBezTo>
                      <a:pt x="148590" y="98108"/>
                      <a:pt x="179070" y="85725"/>
                      <a:pt x="214313" y="85725"/>
                    </a:cubicBezTo>
                    <a:cubicBezTo>
                      <a:pt x="249555" y="85725"/>
                      <a:pt x="280035" y="98108"/>
                      <a:pt x="304800" y="122873"/>
                    </a:cubicBezTo>
                    <a:cubicBezTo>
                      <a:pt x="330518" y="148590"/>
                      <a:pt x="342900" y="178118"/>
                      <a:pt x="342900" y="213360"/>
                    </a:cubicBezTo>
                    <a:cubicBezTo>
                      <a:pt x="342900" y="248603"/>
                      <a:pt x="330518" y="279083"/>
                      <a:pt x="304800" y="303848"/>
                    </a:cubicBezTo>
                    <a:cubicBezTo>
                      <a:pt x="279083" y="328613"/>
                      <a:pt x="249555" y="340995"/>
                      <a:pt x="214313" y="340995"/>
                    </a:cubicBezTo>
                    <a:cubicBezTo>
                      <a:pt x="179070" y="340995"/>
                      <a:pt x="148590" y="328613"/>
                      <a:pt x="123825" y="303848"/>
                    </a:cubicBezTo>
                    <a:cubicBezTo>
                      <a:pt x="99060" y="279083"/>
                      <a:pt x="86678" y="248603"/>
                      <a:pt x="86678" y="213360"/>
                    </a:cubicBezTo>
                    <a:cubicBezTo>
                      <a:pt x="85725" y="178118"/>
                      <a:pt x="99060" y="148590"/>
                      <a:pt x="123825" y="122873"/>
                    </a:cubicBezTo>
                    <a:moveTo>
                      <a:pt x="214313" y="426720"/>
                    </a:moveTo>
                    <a:cubicBezTo>
                      <a:pt x="273368" y="426720"/>
                      <a:pt x="323850" y="405765"/>
                      <a:pt x="365760" y="364808"/>
                    </a:cubicBezTo>
                    <a:cubicBezTo>
                      <a:pt x="407670" y="322898"/>
                      <a:pt x="428625" y="272415"/>
                      <a:pt x="428625" y="213360"/>
                    </a:cubicBezTo>
                    <a:cubicBezTo>
                      <a:pt x="428625" y="154305"/>
                      <a:pt x="407670" y="103823"/>
                      <a:pt x="365760" y="61913"/>
                    </a:cubicBezTo>
                    <a:cubicBezTo>
                      <a:pt x="323850" y="20955"/>
                      <a:pt x="273368" y="0"/>
                      <a:pt x="214313" y="0"/>
                    </a:cubicBezTo>
                    <a:cubicBezTo>
                      <a:pt x="155258" y="0"/>
                      <a:pt x="105728" y="20955"/>
                      <a:pt x="62865" y="62865"/>
                    </a:cubicBezTo>
                    <a:cubicBezTo>
                      <a:pt x="20955" y="104775"/>
                      <a:pt x="0" y="155258"/>
                      <a:pt x="0" y="214313"/>
                    </a:cubicBezTo>
                    <a:cubicBezTo>
                      <a:pt x="0" y="273368"/>
                      <a:pt x="20955" y="323850"/>
                      <a:pt x="62865" y="365760"/>
                    </a:cubicBezTo>
                    <a:cubicBezTo>
                      <a:pt x="104775" y="405765"/>
                      <a:pt x="155258" y="426720"/>
                      <a:pt x="214313" y="426720"/>
                    </a:cubicBezTo>
                  </a:path>
                </a:pathLst>
              </a:custGeom>
              <a:solidFill>
                <a:schemeClr val="bg2"/>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B19416E-64DC-4071-82DF-82BD9902D9D1}"/>
                  </a:ext>
                </a:extLst>
              </p:cNvPr>
              <p:cNvSpPr/>
              <p:nvPr/>
            </p:nvSpPr>
            <p:spPr>
              <a:xfrm>
                <a:off x="4568189" y="744208"/>
                <a:ext cx="309562" cy="421005"/>
              </a:xfrm>
              <a:custGeom>
                <a:avLst/>
                <a:gdLst>
                  <a:gd name="connsiteX0" fmla="*/ 83820 w 309562"/>
                  <a:gd name="connsiteY0" fmla="*/ 82868 h 421005"/>
                  <a:gd name="connsiteX1" fmla="*/ 131445 w 309562"/>
                  <a:gd name="connsiteY1" fmla="*/ 82868 h 421005"/>
                  <a:gd name="connsiteX2" fmla="*/ 183833 w 309562"/>
                  <a:gd name="connsiteY2" fmla="*/ 100013 h 421005"/>
                  <a:gd name="connsiteX3" fmla="*/ 200977 w 309562"/>
                  <a:gd name="connsiteY3" fmla="*/ 140970 h 421005"/>
                  <a:gd name="connsiteX4" fmla="*/ 145733 w 309562"/>
                  <a:gd name="connsiteY4" fmla="*/ 200025 h 421005"/>
                  <a:gd name="connsiteX5" fmla="*/ 117158 w 309562"/>
                  <a:gd name="connsiteY5" fmla="*/ 200025 h 421005"/>
                  <a:gd name="connsiteX6" fmla="*/ 117158 w 309562"/>
                  <a:gd name="connsiteY6" fmla="*/ 200025 h 421005"/>
                  <a:gd name="connsiteX7" fmla="*/ 84773 w 309562"/>
                  <a:gd name="connsiteY7" fmla="*/ 200025 h 421005"/>
                  <a:gd name="connsiteX8" fmla="*/ 84773 w 309562"/>
                  <a:gd name="connsiteY8" fmla="*/ 82868 h 421005"/>
                  <a:gd name="connsiteX9" fmla="*/ 84773 w 309562"/>
                  <a:gd name="connsiteY9" fmla="*/ 420053 h 421005"/>
                  <a:gd name="connsiteX10" fmla="*/ 84773 w 309562"/>
                  <a:gd name="connsiteY10" fmla="*/ 234315 h 421005"/>
                  <a:gd name="connsiteX11" fmla="*/ 205740 w 309562"/>
                  <a:gd name="connsiteY11" fmla="*/ 421005 h 421005"/>
                  <a:gd name="connsiteX12" fmla="*/ 309563 w 309562"/>
                  <a:gd name="connsiteY12" fmla="*/ 421005 h 421005"/>
                  <a:gd name="connsiteX13" fmla="*/ 211455 w 309562"/>
                  <a:gd name="connsiteY13" fmla="*/ 268605 h 421005"/>
                  <a:gd name="connsiteX14" fmla="*/ 261938 w 309562"/>
                  <a:gd name="connsiteY14" fmla="*/ 229553 h 421005"/>
                  <a:gd name="connsiteX15" fmla="*/ 288608 w 309562"/>
                  <a:gd name="connsiteY15" fmla="*/ 149543 h 421005"/>
                  <a:gd name="connsiteX16" fmla="*/ 288608 w 309562"/>
                  <a:gd name="connsiteY16" fmla="*/ 138113 h 421005"/>
                  <a:gd name="connsiteX17" fmla="*/ 247650 w 309562"/>
                  <a:gd name="connsiteY17" fmla="*/ 42863 h 421005"/>
                  <a:gd name="connsiteX18" fmla="*/ 137160 w 309562"/>
                  <a:gd name="connsiteY18" fmla="*/ 0 h 421005"/>
                  <a:gd name="connsiteX19" fmla="*/ 0 w 309562"/>
                  <a:gd name="connsiteY19" fmla="*/ 0 h 421005"/>
                  <a:gd name="connsiteX20" fmla="*/ 0 w 309562"/>
                  <a:gd name="connsiteY20" fmla="*/ 421005 h 421005"/>
                  <a:gd name="connsiteX21" fmla="*/ 84773 w 309562"/>
                  <a:gd name="connsiteY21" fmla="*/ 421005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9562" h="421005">
                    <a:moveTo>
                      <a:pt x="83820" y="82868"/>
                    </a:moveTo>
                    <a:lnTo>
                      <a:pt x="131445" y="82868"/>
                    </a:lnTo>
                    <a:cubicBezTo>
                      <a:pt x="151448" y="82868"/>
                      <a:pt x="172402" y="88583"/>
                      <a:pt x="183833" y="100013"/>
                    </a:cubicBezTo>
                    <a:cubicBezTo>
                      <a:pt x="195263" y="111443"/>
                      <a:pt x="200977" y="124778"/>
                      <a:pt x="200977" y="140970"/>
                    </a:cubicBezTo>
                    <a:cubicBezTo>
                      <a:pt x="200977" y="173355"/>
                      <a:pt x="176213" y="200025"/>
                      <a:pt x="145733" y="200025"/>
                    </a:cubicBezTo>
                    <a:lnTo>
                      <a:pt x="117158" y="200025"/>
                    </a:lnTo>
                    <a:lnTo>
                      <a:pt x="117158" y="200025"/>
                    </a:lnTo>
                    <a:lnTo>
                      <a:pt x="84773" y="200025"/>
                    </a:lnTo>
                    <a:lnTo>
                      <a:pt x="84773" y="82868"/>
                    </a:lnTo>
                    <a:close/>
                    <a:moveTo>
                      <a:pt x="84773" y="420053"/>
                    </a:moveTo>
                    <a:lnTo>
                      <a:pt x="84773" y="234315"/>
                    </a:lnTo>
                    <a:lnTo>
                      <a:pt x="205740" y="421005"/>
                    </a:lnTo>
                    <a:lnTo>
                      <a:pt x="309563" y="421005"/>
                    </a:lnTo>
                    <a:lnTo>
                      <a:pt x="211455" y="268605"/>
                    </a:lnTo>
                    <a:cubicBezTo>
                      <a:pt x="235268" y="259080"/>
                      <a:pt x="246698" y="250508"/>
                      <a:pt x="261938" y="229553"/>
                    </a:cubicBezTo>
                    <a:cubicBezTo>
                      <a:pt x="280035" y="204788"/>
                      <a:pt x="288608" y="178118"/>
                      <a:pt x="288608" y="149543"/>
                    </a:cubicBezTo>
                    <a:lnTo>
                      <a:pt x="288608" y="138113"/>
                    </a:lnTo>
                    <a:cubicBezTo>
                      <a:pt x="288608" y="91440"/>
                      <a:pt x="273368" y="68580"/>
                      <a:pt x="247650" y="42863"/>
                    </a:cubicBezTo>
                    <a:cubicBezTo>
                      <a:pt x="221933" y="18098"/>
                      <a:pt x="183833" y="0"/>
                      <a:pt x="137160" y="0"/>
                    </a:cubicBezTo>
                    <a:lnTo>
                      <a:pt x="0" y="0"/>
                    </a:lnTo>
                    <a:lnTo>
                      <a:pt x="0" y="421005"/>
                    </a:lnTo>
                    <a:lnTo>
                      <a:pt x="84773" y="421005"/>
                    </a:lnTo>
                    <a:close/>
                  </a:path>
                </a:pathLst>
              </a:custGeom>
              <a:solidFill>
                <a:schemeClr val="bg2"/>
              </a:solidFill>
              <a:ln w="9525" cap="flat">
                <a:noFill/>
                <a:prstDash val="solid"/>
                <a:miter/>
              </a:ln>
            </p:spPr>
            <p:txBody>
              <a:bodyPr rtlCol="0" anchor="ctr"/>
              <a:lstStyle/>
              <a:p>
                <a:endParaRPr lang="en-US"/>
              </a:p>
            </p:txBody>
          </p:sp>
        </p:grpSp>
        <p:sp>
          <p:nvSpPr>
            <p:cNvPr id="33" name="Freeform: Shape 32">
              <a:extLst>
                <a:ext uri="{FF2B5EF4-FFF2-40B4-BE49-F238E27FC236}">
                  <a16:creationId xmlns:a16="http://schemas.microsoft.com/office/drawing/2014/main" id="{AC65F681-5083-4D07-83AF-287B6F2B072B}"/>
                </a:ext>
              </a:extLst>
            </p:cNvPr>
            <p:cNvSpPr/>
            <p:nvPr/>
          </p:nvSpPr>
          <p:spPr>
            <a:xfrm>
              <a:off x="4897754" y="743255"/>
              <a:ext cx="292417" cy="421004"/>
            </a:xfrm>
            <a:custGeom>
              <a:avLst/>
              <a:gdLst>
                <a:gd name="connsiteX0" fmla="*/ 103823 w 292417"/>
                <a:gd name="connsiteY0" fmla="*/ 421005 h 421004"/>
                <a:gd name="connsiteX1" fmla="*/ 188595 w 292417"/>
                <a:gd name="connsiteY1" fmla="*/ 421005 h 421004"/>
                <a:gd name="connsiteX2" fmla="*/ 188595 w 292417"/>
                <a:gd name="connsiteY2" fmla="*/ 83820 h 421004"/>
                <a:gd name="connsiteX3" fmla="*/ 292417 w 292417"/>
                <a:gd name="connsiteY3" fmla="*/ 83820 h 421004"/>
                <a:gd name="connsiteX4" fmla="*/ 292417 w 292417"/>
                <a:gd name="connsiteY4" fmla="*/ 0 h 421004"/>
                <a:gd name="connsiteX5" fmla="*/ 0 w 292417"/>
                <a:gd name="connsiteY5" fmla="*/ 0 h 421004"/>
                <a:gd name="connsiteX6" fmla="*/ 0 w 292417"/>
                <a:gd name="connsiteY6" fmla="*/ 83820 h 421004"/>
                <a:gd name="connsiteX7" fmla="*/ 103823 w 292417"/>
                <a:gd name="connsiteY7" fmla="*/ 83820 h 42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417" h="421004">
                  <a:moveTo>
                    <a:pt x="103823" y="421005"/>
                  </a:moveTo>
                  <a:lnTo>
                    <a:pt x="188595" y="421005"/>
                  </a:lnTo>
                  <a:lnTo>
                    <a:pt x="188595" y="83820"/>
                  </a:lnTo>
                  <a:lnTo>
                    <a:pt x="292417" y="83820"/>
                  </a:lnTo>
                  <a:lnTo>
                    <a:pt x="292417" y="0"/>
                  </a:lnTo>
                  <a:lnTo>
                    <a:pt x="0" y="0"/>
                  </a:lnTo>
                  <a:lnTo>
                    <a:pt x="0" y="83820"/>
                  </a:lnTo>
                  <a:lnTo>
                    <a:pt x="103823" y="83820"/>
                  </a:lnTo>
                  <a:close/>
                </a:path>
              </a:pathLst>
            </a:custGeom>
            <a:solidFill>
              <a:schemeClr val="bg2"/>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24431A0-5286-43E4-AD23-D5BE72A08EA2}"/>
                </a:ext>
              </a:extLst>
            </p:cNvPr>
            <p:cNvSpPr/>
            <p:nvPr/>
          </p:nvSpPr>
          <p:spPr>
            <a:xfrm>
              <a:off x="5226366" y="743255"/>
              <a:ext cx="309562" cy="421004"/>
            </a:xfrm>
            <a:custGeom>
              <a:avLst/>
              <a:gdLst>
                <a:gd name="connsiteX0" fmla="*/ 84773 w 309562"/>
                <a:gd name="connsiteY0" fmla="*/ 252413 h 421004"/>
                <a:gd name="connsiteX1" fmla="*/ 224790 w 309562"/>
                <a:gd name="connsiteY1" fmla="*/ 252413 h 421004"/>
                <a:gd name="connsiteX2" fmla="*/ 224790 w 309562"/>
                <a:gd name="connsiteY2" fmla="*/ 421005 h 421004"/>
                <a:gd name="connsiteX3" fmla="*/ 309563 w 309562"/>
                <a:gd name="connsiteY3" fmla="*/ 421005 h 421004"/>
                <a:gd name="connsiteX4" fmla="*/ 309563 w 309562"/>
                <a:gd name="connsiteY4" fmla="*/ 0 h 421004"/>
                <a:gd name="connsiteX5" fmla="*/ 224790 w 309562"/>
                <a:gd name="connsiteY5" fmla="*/ 0 h 421004"/>
                <a:gd name="connsiteX6" fmla="*/ 224790 w 309562"/>
                <a:gd name="connsiteY6" fmla="*/ 168593 h 421004"/>
                <a:gd name="connsiteX7" fmla="*/ 84773 w 309562"/>
                <a:gd name="connsiteY7" fmla="*/ 168593 h 421004"/>
                <a:gd name="connsiteX8" fmla="*/ 84773 w 309562"/>
                <a:gd name="connsiteY8" fmla="*/ 0 h 421004"/>
                <a:gd name="connsiteX9" fmla="*/ 0 w 309562"/>
                <a:gd name="connsiteY9" fmla="*/ 0 h 421004"/>
                <a:gd name="connsiteX10" fmla="*/ 0 w 309562"/>
                <a:gd name="connsiteY10" fmla="*/ 421005 h 421004"/>
                <a:gd name="connsiteX11" fmla="*/ 84773 w 309562"/>
                <a:gd name="connsiteY11" fmla="*/ 421005 h 42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9562" h="421004">
                  <a:moveTo>
                    <a:pt x="84773" y="252413"/>
                  </a:moveTo>
                  <a:lnTo>
                    <a:pt x="224790" y="252413"/>
                  </a:lnTo>
                  <a:lnTo>
                    <a:pt x="224790" y="421005"/>
                  </a:lnTo>
                  <a:lnTo>
                    <a:pt x="309563" y="421005"/>
                  </a:lnTo>
                  <a:lnTo>
                    <a:pt x="309563" y="0"/>
                  </a:lnTo>
                  <a:lnTo>
                    <a:pt x="224790" y="0"/>
                  </a:lnTo>
                  <a:lnTo>
                    <a:pt x="224790" y="168593"/>
                  </a:lnTo>
                  <a:lnTo>
                    <a:pt x="84773" y="168593"/>
                  </a:lnTo>
                  <a:lnTo>
                    <a:pt x="84773" y="0"/>
                  </a:lnTo>
                  <a:lnTo>
                    <a:pt x="0" y="0"/>
                  </a:lnTo>
                  <a:lnTo>
                    <a:pt x="0" y="421005"/>
                  </a:lnTo>
                  <a:lnTo>
                    <a:pt x="84773" y="421005"/>
                  </a:lnTo>
                  <a:close/>
                </a:path>
              </a:pathLst>
            </a:custGeom>
            <a:solidFill>
              <a:schemeClr val="bg2"/>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22ABAC6C-8948-433B-9B21-772A46D32829}"/>
                </a:ext>
              </a:extLst>
            </p:cNvPr>
            <p:cNvSpPr/>
            <p:nvPr/>
          </p:nvSpPr>
          <p:spPr>
            <a:xfrm>
              <a:off x="3729037" y="742303"/>
              <a:ext cx="338137" cy="430529"/>
            </a:xfrm>
            <a:custGeom>
              <a:avLst/>
              <a:gdLst>
                <a:gd name="connsiteX0" fmla="*/ 0 w 338137"/>
                <a:gd name="connsiteY0" fmla="*/ 422910 h 430529"/>
                <a:gd name="connsiteX1" fmla="*/ 84773 w 338137"/>
                <a:gd name="connsiteY1" fmla="*/ 422910 h 430529"/>
                <a:gd name="connsiteX2" fmla="*/ 84773 w 338137"/>
                <a:gd name="connsiteY2" fmla="*/ 189548 h 430529"/>
                <a:gd name="connsiteX3" fmla="*/ 338138 w 338137"/>
                <a:gd name="connsiteY3" fmla="*/ 430530 h 430529"/>
                <a:gd name="connsiteX4" fmla="*/ 338138 w 338137"/>
                <a:gd name="connsiteY4" fmla="*/ 0 h 430529"/>
                <a:gd name="connsiteX5" fmla="*/ 253365 w 338137"/>
                <a:gd name="connsiteY5" fmla="*/ 0 h 430529"/>
                <a:gd name="connsiteX6" fmla="*/ 253365 w 338137"/>
                <a:gd name="connsiteY6" fmla="*/ 234315 h 430529"/>
                <a:gd name="connsiteX7" fmla="*/ 123825 w 338137"/>
                <a:gd name="connsiteY7" fmla="*/ 110490 h 430529"/>
                <a:gd name="connsiteX8" fmla="*/ 0 w 338137"/>
                <a:gd name="connsiteY8" fmla="*/ 234315 h 4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137" h="430529">
                  <a:moveTo>
                    <a:pt x="0" y="422910"/>
                  </a:moveTo>
                  <a:lnTo>
                    <a:pt x="84773" y="422910"/>
                  </a:lnTo>
                  <a:lnTo>
                    <a:pt x="84773" y="189548"/>
                  </a:lnTo>
                  <a:lnTo>
                    <a:pt x="338138" y="430530"/>
                  </a:lnTo>
                  <a:lnTo>
                    <a:pt x="338138" y="0"/>
                  </a:lnTo>
                  <a:lnTo>
                    <a:pt x="253365" y="0"/>
                  </a:lnTo>
                  <a:lnTo>
                    <a:pt x="253365" y="234315"/>
                  </a:lnTo>
                  <a:lnTo>
                    <a:pt x="123825" y="110490"/>
                  </a:lnTo>
                  <a:lnTo>
                    <a:pt x="0" y="234315"/>
                  </a:lnTo>
                  <a:close/>
                </a:path>
              </a:pathLst>
            </a:custGeom>
            <a:solidFill>
              <a:schemeClr val="bg2"/>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87FC6B9-5073-49F1-AF68-C988D64F36EE}"/>
                </a:ext>
              </a:extLst>
            </p:cNvPr>
            <p:cNvSpPr/>
            <p:nvPr/>
          </p:nvSpPr>
          <p:spPr>
            <a:xfrm>
              <a:off x="3729037" y="734683"/>
              <a:ext cx="123825" cy="241934"/>
            </a:xfrm>
            <a:custGeom>
              <a:avLst/>
              <a:gdLst>
                <a:gd name="connsiteX0" fmla="*/ 0 w 123825"/>
                <a:gd name="connsiteY0" fmla="*/ 241935 h 241934"/>
                <a:gd name="connsiteX1" fmla="*/ 123825 w 123825"/>
                <a:gd name="connsiteY1" fmla="*/ 118110 h 241934"/>
                <a:gd name="connsiteX2" fmla="*/ 0 w 123825"/>
                <a:gd name="connsiteY2" fmla="*/ 0 h 241934"/>
              </a:gdLst>
              <a:ahLst/>
              <a:cxnLst>
                <a:cxn ang="0">
                  <a:pos x="connsiteX0" y="connsiteY0"/>
                </a:cxn>
                <a:cxn ang="0">
                  <a:pos x="connsiteX1" y="connsiteY1"/>
                </a:cxn>
                <a:cxn ang="0">
                  <a:pos x="connsiteX2" y="connsiteY2"/>
                </a:cxn>
              </a:cxnLst>
              <a:rect l="l" t="t" r="r" b="b"/>
              <a:pathLst>
                <a:path w="123825" h="241934">
                  <a:moveTo>
                    <a:pt x="0" y="241935"/>
                  </a:moveTo>
                  <a:lnTo>
                    <a:pt x="123825" y="118110"/>
                  </a:lnTo>
                  <a:lnTo>
                    <a:pt x="0" y="0"/>
                  </a:lnTo>
                  <a:close/>
                </a:path>
              </a:pathLst>
            </a:custGeom>
            <a:solidFill>
              <a:srgbClr val="04A0B9"/>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322219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w/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25F3498-F81E-497D-9F70-63BF9757D89A}"/>
              </a:ext>
            </a:extLst>
          </p:cNvPr>
          <p:cNvSpPr/>
          <p:nvPr userDrawn="1"/>
        </p:nvSpPr>
        <p:spPr>
          <a:xfrm>
            <a:off x="223838" y="223838"/>
            <a:ext cx="5264150" cy="6410326"/>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sz="2000">
              <a:solidFill>
                <a:schemeClr val="tx1"/>
              </a:solidFill>
            </a:endParaRPr>
          </a:p>
        </p:txBody>
      </p:sp>
      <p:sp>
        <p:nvSpPr>
          <p:cNvPr id="2" name="Title 1">
            <a:extLst>
              <a:ext uri="{FF2B5EF4-FFF2-40B4-BE49-F238E27FC236}">
                <a16:creationId xmlns:a16="http://schemas.microsoft.com/office/drawing/2014/main" id="{BC0E1418-D76B-4E7B-BC2C-A4D67CDE8555}"/>
              </a:ext>
            </a:extLst>
          </p:cNvPr>
          <p:cNvSpPr>
            <a:spLocks noGrp="1"/>
          </p:cNvSpPr>
          <p:nvPr>
            <p:ph type="title" hasCustomPrompt="1"/>
          </p:nvPr>
        </p:nvSpPr>
        <p:spPr>
          <a:xfrm>
            <a:off x="490967" y="3668093"/>
            <a:ext cx="4729893" cy="777240"/>
          </a:xfrm>
        </p:spPr>
        <p:txBody>
          <a:bodyPr anchor="ctr"/>
          <a:lstStyle>
            <a:lvl1pPr algn="ctr">
              <a:defRPr>
                <a:solidFill>
                  <a:schemeClr val="bg1"/>
                </a:solidFill>
              </a:defRPr>
            </a:lvl1pPr>
          </a:lstStyle>
          <a:p>
            <a:r>
              <a:rPr lang="en-US"/>
              <a:t>Click to insert title</a:t>
            </a:r>
          </a:p>
        </p:txBody>
      </p:sp>
      <p:sp>
        <p:nvSpPr>
          <p:cNvPr id="3" name="Date Placeholder 2">
            <a:extLst>
              <a:ext uri="{FF2B5EF4-FFF2-40B4-BE49-F238E27FC236}">
                <a16:creationId xmlns:a16="http://schemas.microsoft.com/office/drawing/2014/main" id="{57840F16-EAC4-497C-870F-51C950AEC6C4}"/>
              </a:ext>
            </a:extLst>
          </p:cNvPr>
          <p:cNvSpPr>
            <a:spLocks noGrp="1"/>
          </p:cNvSpPr>
          <p:nvPr>
            <p:ph type="dt" sz="half" idx="10"/>
          </p:nvPr>
        </p:nvSpPr>
        <p:spPr>
          <a:xfrm>
            <a:off x="1484313" y="5223669"/>
            <a:ext cx="2743200" cy="263525"/>
          </a:xfrm>
        </p:spPr>
        <p:txBody>
          <a:bodyPr/>
          <a:lstStyle>
            <a:lvl1pPr algn="ctr">
              <a:defRPr sz="1400">
                <a:solidFill>
                  <a:schemeClr val="bg1"/>
                </a:solidFill>
              </a:defRPr>
            </a:lvl1pPr>
          </a:lstStyle>
          <a:p>
            <a:endParaRPr lang="en-US" noProof="0"/>
          </a:p>
        </p:txBody>
      </p:sp>
      <p:sp>
        <p:nvSpPr>
          <p:cNvPr id="16" name="Picture Placeholder 15">
            <a:extLst>
              <a:ext uri="{FF2B5EF4-FFF2-40B4-BE49-F238E27FC236}">
                <a16:creationId xmlns:a16="http://schemas.microsoft.com/office/drawing/2014/main" id="{F8E3D61A-33AF-494A-9398-1495BB046AA3}"/>
              </a:ext>
            </a:extLst>
          </p:cNvPr>
          <p:cNvSpPr>
            <a:spLocks noGrp="1"/>
          </p:cNvSpPr>
          <p:nvPr>
            <p:ph type="pic" sz="quarter" idx="13" hasCustomPrompt="1"/>
          </p:nvPr>
        </p:nvSpPr>
        <p:spPr>
          <a:xfrm>
            <a:off x="5711826" y="223838"/>
            <a:ext cx="6256337" cy="6410326"/>
          </a:xfrm>
        </p:spPr>
        <p:txBody>
          <a:bodyPr anchor="ctr"/>
          <a:lstStyle>
            <a:lvl1pPr algn="ctr">
              <a:defRPr sz="1200"/>
            </a:lvl1pPr>
          </a:lstStyle>
          <a:p>
            <a:r>
              <a:rPr lang="en-US"/>
              <a:t>Click to insert image</a:t>
            </a:r>
          </a:p>
        </p:txBody>
      </p:sp>
      <p:pic>
        <p:nvPicPr>
          <p:cNvPr id="20" name="Graphic 19">
            <a:extLst>
              <a:ext uri="{FF2B5EF4-FFF2-40B4-BE49-F238E27FC236}">
                <a16:creationId xmlns:a16="http://schemas.microsoft.com/office/drawing/2014/main" id="{5C5C9887-6129-4E40-89EC-46893BF4A5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36558" y="1409700"/>
            <a:ext cx="2469562" cy="1103681"/>
          </a:xfrm>
          <a:prstGeom prst="rect">
            <a:avLst/>
          </a:prstGeom>
        </p:spPr>
      </p:pic>
      <p:cxnSp>
        <p:nvCxnSpPr>
          <p:cNvPr id="22" name="Straight Connector 21">
            <a:extLst>
              <a:ext uri="{FF2B5EF4-FFF2-40B4-BE49-F238E27FC236}">
                <a16:creationId xmlns:a16="http://schemas.microsoft.com/office/drawing/2014/main" id="{F9F96C7E-A230-4E41-A33A-464FDE2C3BF4}"/>
              </a:ext>
            </a:extLst>
          </p:cNvPr>
          <p:cNvCxnSpPr>
            <a:cxnSpLocks/>
          </p:cNvCxnSpPr>
          <p:nvPr userDrawn="1"/>
        </p:nvCxnSpPr>
        <p:spPr>
          <a:xfrm>
            <a:off x="1771651" y="3432175"/>
            <a:ext cx="21685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F6DF050-5AB5-4E70-8586-22A0EF2AFAC3}"/>
              </a:ext>
            </a:extLst>
          </p:cNvPr>
          <p:cNvCxnSpPr>
            <a:cxnSpLocks/>
          </p:cNvCxnSpPr>
          <p:nvPr userDrawn="1"/>
        </p:nvCxnSpPr>
        <p:spPr>
          <a:xfrm>
            <a:off x="1771651" y="5089525"/>
            <a:ext cx="21685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 Placeholder 40">
            <a:extLst>
              <a:ext uri="{FF2B5EF4-FFF2-40B4-BE49-F238E27FC236}">
                <a16:creationId xmlns:a16="http://schemas.microsoft.com/office/drawing/2014/main" id="{9BDB2365-5668-477D-AD3C-E7EE83EF97D8}"/>
              </a:ext>
            </a:extLst>
          </p:cNvPr>
          <p:cNvSpPr>
            <a:spLocks noGrp="1"/>
          </p:cNvSpPr>
          <p:nvPr>
            <p:ph type="body" sz="quarter" idx="19" hasCustomPrompt="1"/>
          </p:nvPr>
        </p:nvSpPr>
        <p:spPr>
          <a:xfrm>
            <a:off x="490966" y="4523589"/>
            <a:ext cx="4729893" cy="391636"/>
          </a:xfrm>
        </p:spPr>
        <p:txBody>
          <a:bodyPr/>
          <a:lstStyle>
            <a:lvl1pPr algn="ctr">
              <a:defRPr>
                <a:solidFill>
                  <a:schemeClr val="accent2"/>
                </a:solidFill>
              </a:defRPr>
            </a:lvl1pPr>
          </a:lstStyle>
          <a:p>
            <a:pPr lvl="0"/>
            <a:r>
              <a:rPr lang="en-US"/>
              <a:t>Click to insert subtitle</a:t>
            </a:r>
          </a:p>
        </p:txBody>
      </p:sp>
      <p:sp>
        <p:nvSpPr>
          <p:cNvPr id="28" name="Picture Placeholder 4">
            <a:extLst>
              <a:ext uri="{FF2B5EF4-FFF2-40B4-BE49-F238E27FC236}">
                <a16:creationId xmlns:a16="http://schemas.microsoft.com/office/drawing/2014/main" id="{7AC683DB-2579-4533-8A19-CBC96B244A34}"/>
              </a:ext>
            </a:extLst>
          </p:cNvPr>
          <p:cNvSpPr>
            <a:spLocks noGrp="1"/>
          </p:cNvSpPr>
          <p:nvPr>
            <p:ph type="pic" sz="quarter" idx="20" hasCustomPrompt="1"/>
          </p:nvPr>
        </p:nvSpPr>
        <p:spPr>
          <a:xfrm>
            <a:off x="1771650" y="5629275"/>
            <a:ext cx="2168526" cy="615950"/>
          </a:xfrm>
          <a:solidFill>
            <a:schemeClr val="bg1"/>
          </a:solidFill>
        </p:spPr>
        <p:txBody>
          <a:bodyPr anchor="ctr"/>
          <a:lstStyle>
            <a:lvl1pPr algn="ctr">
              <a:defRPr sz="1400">
                <a:solidFill>
                  <a:schemeClr val="tx2"/>
                </a:solidFill>
              </a:defRPr>
            </a:lvl1pPr>
          </a:lstStyle>
          <a:p>
            <a:r>
              <a:rPr lang="en-US"/>
              <a:t>Click icon to insert client logo</a:t>
            </a:r>
          </a:p>
        </p:txBody>
      </p:sp>
    </p:spTree>
    <p:extLst>
      <p:ext uri="{BB962C8B-B14F-4D97-AF65-F5344CB8AC3E}">
        <p14:creationId xmlns:p14="http://schemas.microsoft.com/office/powerpoint/2010/main" val="2101538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3" name="Text Placeholder 24">
            <a:extLst>
              <a:ext uri="{FF2B5EF4-FFF2-40B4-BE49-F238E27FC236}">
                <a16:creationId xmlns:a16="http://schemas.microsoft.com/office/drawing/2014/main" id="{BEEC40AA-06E6-46E1-AB9F-4A9D1A5D0A20}"/>
              </a:ext>
            </a:extLst>
          </p:cNvPr>
          <p:cNvSpPr>
            <a:spLocks noGrp="1"/>
          </p:cNvSpPr>
          <p:nvPr>
            <p:ph type="body" sz="quarter" idx="22" hasCustomPrompt="1"/>
          </p:nvPr>
        </p:nvSpPr>
        <p:spPr>
          <a:xfrm>
            <a:off x="1057275" y="1647825"/>
            <a:ext cx="4700058" cy="742950"/>
          </a:xfrm>
          <a:ln>
            <a:solidFill>
              <a:schemeClr val="accent1"/>
            </a:solidFill>
          </a:ln>
        </p:spPr>
        <p:txBody>
          <a:bodyPr anchor="ctr"/>
          <a:lstStyle>
            <a:lvl1pPr algn="ctr">
              <a:defRPr sz="2800" b="1"/>
            </a:lvl1pPr>
          </a:lstStyle>
          <a:p>
            <a:pPr lvl="0"/>
            <a:r>
              <a:rPr lang="en-US"/>
              <a:t> </a:t>
            </a:r>
          </a:p>
        </p:txBody>
      </p:sp>
      <p:sp>
        <p:nvSpPr>
          <p:cNvPr id="38" name="Text Placeholder 24">
            <a:extLst>
              <a:ext uri="{FF2B5EF4-FFF2-40B4-BE49-F238E27FC236}">
                <a16:creationId xmlns:a16="http://schemas.microsoft.com/office/drawing/2014/main" id="{A9A0185F-C331-4058-94E1-FB494C3A7738}"/>
              </a:ext>
            </a:extLst>
          </p:cNvPr>
          <p:cNvSpPr>
            <a:spLocks noGrp="1"/>
          </p:cNvSpPr>
          <p:nvPr>
            <p:ph type="body" sz="quarter" idx="25" hasCustomPrompt="1"/>
          </p:nvPr>
        </p:nvSpPr>
        <p:spPr>
          <a:xfrm>
            <a:off x="1062567" y="2681497"/>
            <a:ext cx="4700058" cy="742950"/>
          </a:xfrm>
          <a:ln>
            <a:solidFill>
              <a:schemeClr val="accent1"/>
            </a:solidFill>
          </a:ln>
        </p:spPr>
        <p:txBody>
          <a:bodyPr anchor="ctr"/>
          <a:lstStyle>
            <a:lvl1pPr algn="ctr">
              <a:defRPr sz="2800" b="1"/>
            </a:lvl1pPr>
          </a:lstStyle>
          <a:p>
            <a:pPr lvl="0"/>
            <a:r>
              <a:rPr lang="en-US"/>
              <a:t> </a:t>
            </a:r>
          </a:p>
        </p:txBody>
      </p:sp>
      <p:sp>
        <p:nvSpPr>
          <p:cNvPr id="43" name="Text Placeholder 24">
            <a:extLst>
              <a:ext uri="{FF2B5EF4-FFF2-40B4-BE49-F238E27FC236}">
                <a16:creationId xmlns:a16="http://schemas.microsoft.com/office/drawing/2014/main" id="{2D6D52CA-A361-4108-BD94-C7147401A52D}"/>
              </a:ext>
            </a:extLst>
          </p:cNvPr>
          <p:cNvSpPr>
            <a:spLocks noGrp="1"/>
          </p:cNvSpPr>
          <p:nvPr>
            <p:ph type="body" sz="quarter" idx="29" hasCustomPrompt="1"/>
          </p:nvPr>
        </p:nvSpPr>
        <p:spPr>
          <a:xfrm>
            <a:off x="1067859" y="3715169"/>
            <a:ext cx="4700058" cy="742950"/>
          </a:xfrm>
          <a:ln>
            <a:solidFill>
              <a:schemeClr val="accent1"/>
            </a:solidFill>
          </a:ln>
        </p:spPr>
        <p:txBody>
          <a:bodyPr anchor="ctr"/>
          <a:lstStyle>
            <a:lvl1pPr algn="ctr">
              <a:defRPr sz="2800" b="1"/>
            </a:lvl1pPr>
          </a:lstStyle>
          <a:p>
            <a:pPr lvl="0"/>
            <a:r>
              <a:rPr lang="en-US"/>
              <a:t> </a:t>
            </a:r>
          </a:p>
        </p:txBody>
      </p:sp>
      <p:sp>
        <p:nvSpPr>
          <p:cNvPr id="48" name="Text Placeholder 24">
            <a:extLst>
              <a:ext uri="{FF2B5EF4-FFF2-40B4-BE49-F238E27FC236}">
                <a16:creationId xmlns:a16="http://schemas.microsoft.com/office/drawing/2014/main" id="{C66BABA8-6B47-4A61-A557-3D01C13427F0}"/>
              </a:ext>
            </a:extLst>
          </p:cNvPr>
          <p:cNvSpPr>
            <a:spLocks noGrp="1"/>
          </p:cNvSpPr>
          <p:nvPr>
            <p:ph type="body" sz="quarter" idx="33" hasCustomPrompt="1"/>
          </p:nvPr>
        </p:nvSpPr>
        <p:spPr>
          <a:xfrm>
            <a:off x="1073151" y="4748841"/>
            <a:ext cx="4700058" cy="742950"/>
          </a:xfrm>
          <a:ln>
            <a:solidFill>
              <a:schemeClr val="accent1"/>
            </a:solidFill>
          </a:ln>
        </p:spPr>
        <p:txBody>
          <a:bodyPr anchor="ctr"/>
          <a:lstStyle>
            <a:lvl1pPr algn="ctr">
              <a:defRPr sz="2800" b="1"/>
            </a:lvl1pPr>
          </a:lstStyle>
          <a:p>
            <a:pPr lvl="0"/>
            <a:r>
              <a:rPr lang="en-US"/>
              <a:t> </a:t>
            </a:r>
          </a:p>
        </p:txBody>
      </p:sp>
      <p:sp>
        <p:nvSpPr>
          <p:cNvPr id="53" name="Text Placeholder 24">
            <a:extLst>
              <a:ext uri="{FF2B5EF4-FFF2-40B4-BE49-F238E27FC236}">
                <a16:creationId xmlns:a16="http://schemas.microsoft.com/office/drawing/2014/main" id="{08CCEAF6-101E-474F-A720-66AECA753E06}"/>
              </a:ext>
            </a:extLst>
          </p:cNvPr>
          <p:cNvSpPr>
            <a:spLocks noGrp="1"/>
          </p:cNvSpPr>
          <p:nvPr>
            <p:ph type="body" sz="quarter" idx="37" hasCustomPrompt="1"/>
          </p:nvPr>
        </p:nvSpPr>
        <p:spPr>
          <a:xfrm>
            <a:off x="6402915" y="1647825"/>
            <a:ext cx="4700058" cy="742950"/>
          </a:xfrm>
          <a:ln>
            <a:solidFill>
              <a:schemeClr val="accent1"/>
            </a:solidFill>
          </a:ln>
        </p:spPr>
        <p:txBody>
          <a:bodyPr anchor="ctr"/>
          <a:lstStyle>
            <a:lvl1pPr algn="ctr">
              <a:defRPr sz="2800" b="1"/>
            </a:lvl1pPr>
          </a:lstStyle>
          <a:p>
            <a:pPr lvl="0"/>
            <a:r>
              <a:rPr lang="en-US"/>
              <a:t> </a:t>
            </a:r>
          </a:p>
        </p:txBody>
      </p:sp>
      <p:sp>
        <p:nvSpPr>
          <p:cNvPr id="58" name="Text Placeholder 24">
            <a:extLst>
              <a:ext uri="{FF2B5EF4-FFF2-40B4-BE49-F238E27FC236}">
                <a16:creationId xmlns:a16="http://schemas.microsoft.com/office/drawing/2014/main" id="{3452560D-6407-4FD1-B222-20DFCC42CE37}"/>
              </a:ext>
            </a:extLst>
          </p:cNvPr>
          <p:cNvSpPr>
            <a:spLocks noGrp="1"/>
          </p:cNvSpPr>
          <p:nvPr>
            <p:ph type="body" sz="quarter" idx="41" hasCustomPrompt="1"/>
          </p:nvPr>
        </p:nvSpPr>
        <p:spPr>
          <a:xfrm>
            <a:off x="6408207" y="2681497"/>
            <a:ext cx="4700058" cy="742950"/>
          </a:xfrm>
          <a:ln>
            <a:solidFill>
              <a:schemeClr val="accent1"/>
            </a:solidFill>
          </a:ln>
        </p:spPr>
        <p:txBody>
          <a:bodyPr anchor="ctr"/>
          <a:lstStyle>
            <a:lvl1pPr algn="ctr">
              <a:defRPr sz="2800" b="1"/>
            </a:lvl1pPr>
          </a:lstStyle>
          <a:p>
            <a:pPr lvl="0"/>
            <a:r>
              <a:rPr lang="en-US"/>
              <a:t> </a:t>
            </a:r>
          </a:p>
        </p:txBody>
      </p:sp>
      <p:sp>
        <p:nvSpPr>
          <p:cNvPr id="63" name="Text Placeholder 24">
            <a:extLst>
              <a:ext uri="{FF2B5EF4-FFF2-40B4-BE49-F238E27FC236}">
                <a16:creationId xmlns:a16="http://schemas.microsoft.com/office/drawing/2014/main" id="{548D60A6-3D0F-44BE-B177-DEA2F44043EB}"/>
              </a:ext>
            </a:extLst>
          </p:cNvPr>
          <p:cNvSpPr>
            <a:spLocks noGrp="1"/>
          </p:cNvSpPr>
          <p:nvPr>
            <p:ph type="body" sz="quarter" idx="45" hasCustomPrompt="1"/>
          </p:nvPr>
        </p:nvSpPr>
        <p:spPr>
          <a:xfrm>
            <a:off x="6413499" y="3715169"/>
            <a:ext cx="4700058" cy="742950"/>
          </a:xfrm>
          <a:ln>
            <a:solidFill>
              <a:schemeClr val="accent1"/>
            </a:solidFill>
          </a:ln>
        </p:spPr>
        <p:txBody>
          <a:bodyPr anchor="ctr"/>
          <a:lstStyle>
            <a:lvl1pPr algn="ctr">
              <a:defRPr sz="2800" b="1"/>
            </a:lvl1pPr>
          </a:lstStyle>
          <a:p>
            <a:pPr lvl="0"/>
            <a:r>
              <a:rPr lang="en-US"/>
              <a:t> </a:t>
            </a:r>
          </a:p>
        </p:txBody>
      </p:sp>
      <p:sp>
        <p:nvSpPr>
          <p:cNvPr id="68" name="Text Placeholder 24">
            <a:extLst>
              <a:ext uri="{FF2B5EF4-FFF2-40B4-BE49-F238E27FC236}">
                <a16:creationId xmlns:a16="http://schemas.microsoft.com/office/drawing/2014/main" id="{550FFB2D-A7BE-4984-95DE-9124B7C209F0}"/>
              </a:ext>
            </a:extLst>
          </p:cNvPr>
          <p:cNvSpPr>
            <a:spLocks noGrp="1"/>
          </p:cNvSpPr>
          <p:nvPr>
            <p:ph type="body" sz="quarter" idx="49" hasCustomPrompt="1"/>
          </p:nvPr>
        </p:nvSpPr>
        <p:spPr>
          <a:xfrm>
            <a:off x="6418791" y="4748841"/>
            <a:ext cx="4700058" cy="742950"/>
          </a:xfrm>
          <a:ln>
            <a:solidFill>
              <a:schemeClr val="accent1"/>
            </a:solidFill>
          </a:ln>
        </p:spPr>
        <p:txBody>
          <a:bodyPr anchor="ctr"/>
          <a:lstStyle>
            <a:lvl1pPr algn="ctr">
              <a:defRPr sz="2800" b="1"/>
            </a:lvl1pPr>
          </a:lstStyle>
          <a:p>
            <a:pPr lvl="0"/>
            <a:r>
              <a:rPr lang="en-US"/>
              <a:t> </a:t>
            </a:r>
          </a:p>
        </p:txBody>
      </p:sp>
      <p:sp>
        <p:nvSpPr>
          <p:cNvPr id="5" name="Slide Number Placeholder 4">
            <a:extLst>
              <a:ext uri="{FF2B5EF4-FFF2-40B4-BE49-F238E27FC236}">
                <a16:creationId xmlns:a16="http://schemas.microsoft.com/office/drawing/2014/main" id="{41729006-E9FE-4940-A9C4-23ED1B2B1A20}"/>
              </a:ext>
            </a:extLst>
          </p:cNvPr>
          <p:cNvSpPr>
            <a:spLocks noGrp="1"/>
          </p:cNvSpPr>
          <p:nvPr>
            <p:ph type="sldNum" sz="quarter" idx="12"/>
          </p:nvPr>
        </p:nvSpPr>
        <p:spPr/>
        <p:txBody>
          <a:bodyPr/>
          <a:lstStyle/>
          <a:p>
            <a:fld id="{5034EE70-12A8-400F-8E3D-398CDD8B315D}" type="slidenum">
              <a:rPr lang="en-US" smtClean="0"/>
              <a:pPr/>
              <a:t>‹#›</a:t>
            </a:fld>
            <a:endParaRPr lang="en-US"/>
          </a:p>
        </p:txBody>
      </p:sp>
      <p:sp>
        <p:nvSpPr>
          <p:cNvPr id="25" name="Text Placeholder 24">
            <a:extLst>
              <a:ext uri="{FF2B5EF4-FFF2-40B4-BE49-F238E27FC236}">
                <a16:creationId xmlns:a16="http://schemas.microsoft.com/office/drawing/2014/main" id="{2AC8C82C-D84E-4CFF-BB7B-A023E3A25CB6}"/>
              </a:ext>
            </a:extLst>
          </p:cNvPr>
          <p:cNvSpPr>
            <a:spLocks noGrp="1"/>
          </p:cNvSpPr>
          <p:nvPr>
            <p:ph type="body" sz="quarter" idx="21" hasCustomPrompt="1"/>
          </p:nvPr>
        </p:nvSpPr>
        <p:spPr>
          <a:xfrm>
            <a:off x="1057275" y="1647825"/>
            <a:ext cx="742950" cy="742950"/>
          </a:xfrm>
          <a:ln>
            <a:solidFill>
              <a:schemeClr val="accent1"/>
            </a:solidFill>
          </a:ln>
        </p:spPr>
        <p:txBody>
          <a:bodyPr anchor="ctr"/>
          <a:lstStyle>
            <a:lvl1pPr algn="ctr">
              <a:defRPr sz="2800" b="1">
                <a:solidFill>
                  <a:schemeClr val="accent3"/>
                </a:solidFill>
              </a:defRPr>
            </a:lvl1pPr>
          </a:lstStyle>
          <a:p>
            <a:pPr lvl="0"/>
            <a:r>
              <a:rPr lang="en-US"/>
              <a:t>XX</a:t>
            </a:r>
          </a:p>
        </p:txBody>
      </p:sp>
      <p:sp>
        <p:nvSpPr>
          <p:cNvPr id="32" name="Text Placeholder 40">
            <a:extLst>
              <a:ext uri="{FF2B5EF4-FFF2-40B4-BE49-F238E27FC236}">
                <a16:creationId xmlns:a16="http://schemas.microsoft.com/office/drawing/2014/main" id="{35276C2A-D92A-4C32-85DD-4046FF335919}"/>
              </a:ext>
            </a:extLst>
          </p:cNvPr>
          <p:cNvSpPr>
            <a:spLocks noGrp="1"/>
          </p:cNvSpPr>
          <p:nvPr>
            <p:ph type="body" sz="quarter" idx="19" hasCustomPrompt="1"/>
          </p:nvPr>
        </p:nvSpPr>
        <p:spPr>
          <a:xfrm>
            <a:off x="1848803" y="1702697"/>
            <a:ext cx="3759200" cy="281890"/>
          </a:xfrm>
        </p:spPr>
        <p:txBody>
          <a:bodyPr anchor="ctr"/>
          <a:lstStyle>
            <a:lvl1pPr>
              <a:defRPr sz="1600" b="1">
                <a:solidFill>
                  <a:schemeClr val="accent1"/>
                </a:solidFill>
              </a:defRPr>
            </a:lvl1pPr>
          </a:lstStyle>
          <a:p>
            <a:pPr lvl="0"/>
            <a:r>
              <a:rPr lang="en-US"/>
              <a:t>Click to insert section header</a:t>
            </a:r>
          </a:p>
        </p:txBody>
      </p:sp>
      <p:sp>
        <p:nvSpPr>
          <p:cNvPr id="35" name="Text Placeholder 34">
            <a:extLst>
              <a:ext uri="{FF2B5EF4-FFF2-40B4-BE49-F238E27FC236}">
                <a16:creationId xmlns:a16="http://schemas.microsoft.com/office/drawing/2014/main" id="{34650972-8F75-4BB3-96AB-ECAF3FDCB615}"/>
              </a:ext>
            </a:extLst>
          </p:cNvPr>
          <p:cNvSpPr>
            <a:spLocks noGrp="1"/>
          </p:cNvSpPr>
          <p:nvPr>
            <p:ph type="body" sz="quarter" idx="23" hasCustomPrompt="1"/>
          </p:nvPr>
        </p:nvSpPr>
        <p:spPr>
          <a:xfrm>
            <a:off x="1848803" y="1950510"/>
            <a:ext cx="3759200" cy="406400"/>
          </a:xfrm>
        </p:spPr>
        <p:txBody>
          <a:bodyPr/>
          <a:lstStyle>
            <a:lvl1pPr>
              <a:defRPr sz="14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36" name="Text Placeholder 24">
            <a:extLst>
              <a:ext uri="{FF2B5EF4-FFF2-40B4-BE49-F238E27FC236}">
                <a16:creationId xmlns:a16="http://schemas.microsoft.com/office/drawing/2014/main" id="{547F3904-17D1-4EA7-8D04-A9B694AB4C8B}"/>
              </a:ext>
            </a:extLst>
          </p:cNvPr>
          <p:cNvSpPr>
            <a:spLocks noGrp="1"/>
          </p:cNvSpPr>
          <p:nvPr>
            <p:ph type="body" sz="quarter" idx="24" hasCustomPrompt="1"/>
          </p:nvPr>
        </p:nvSpPr>
        <p:spPr>
          <a:xfrm>
            <a:off x="1062567" y="2681497"/>
            <a:ext cx="742950" cy="742950"/>
          </a:xfrm>
          <a:ln>
            <a:solidFill>
              <a:schemeClr val="accent1"/>
            </a:solidFill>
          </a:ln>
        </p:spPr>
        <p:txBody>
          <a:bodyPr anchor="ctr"/>
          <a:lstStyle>
            <a:lvl1pPr algn="ctr">
              <a:defRPr sz="2800" b="1">
                <a:solidFill>
                  <a:schemeClr val="accent3"/>
                </a:solidFill>
              </a:defRPr>
            </a:lvl1pPr>
          </a:lstStyle>
          <a:p>
            <a:pPr lvl="0"/>
            <a:r>
              <a:rPr lang="en-US"/>
              <a:t>XX</a:t>
            </a:r>
          </a:p>
        </p:txBody>
      </p:sp>
      <p:sp>
        <p:nvSpPr>
          <p:cNvPr id="39" name="Text Placeholder 40">
            <a:extLst>
              <a:ext uri="{FF2B5EF4-FFF2-40B4-BE49-F238E27FC236}">
                <a16:creationId xmlns:a16="http://schemas.microsoft.com/office/drawing/2014/main" id="{51FFCCEE-CF6F-4A7E-AA92-B51CCE8B8234}"/>
              </a:ext>
            </a:extLst>
          </p:cNvPr>
          <p:cNvSpPr>
            <a:spLocks noGrp="1"/>
          </p:cNvSpPr>
          <p:nvPr>
            <p:ph type="body" sz="quarter" idx="26" hasCustomPrompt="1"/>
          </p:nvPr>
        </p:nvSpPr>
        <p:spPr>
          <a:xfrm>
            <a:off x="1854095" y="2736369"/>
            <a:ext cx="3759200" cy="281890"/>
          </a:xfrm>
        </p:spPr>
        <p:txBody>
          <a:bodyPr anchor="ctr"/>
          <a:lstStyle>
            <a:lvl1pPr>
              <a:defRPr sz="1600" b="1">
                <a:solidFill>
                  <a:schemeClr val="accent1"/>
                </a:solidFill>
              </a:defRPr>
            </a:lvl1pPr>
          </a:lstStyle>
          <a:p>
            <a:pPr lvl="0"/>
            <a:r>
              <a:rPr lang="en-US"/>
              <a:t>Click to insert section header</a:t>
            </a:r>
          </a:p>
        </p:txBody>
      </p:sp>
      <p:sp>
        <p:nvSpPr>
          <p:cNvPr id="40" name="Text Placeholder 34">
            <a:extLst>
              <a:ext uri="{FF2B5EF4-FFF2-40B4-BE49-F238E27FC236}">
                <a16:creationId xmlns:a16="http://schemas.microsoft.com/office/drawing/2014/main" id="{3C7A3A28-B4CA-4DD6-9940-13AD5D51E05D}"/>
              </a:ext>
            </a:extLst>
          </p:cNvPr>
          <p:cNvSpPr>
            <a:spLocks noGrp="1"/>
          </p:cNvSpPr>
          <p:nvPr>
            <p:ph type="body" sz="quarter" idx="27" hasCustomPrompt="1"/>
          </p:nvPr>
        </p:nvSpPr>
        <p:spPr>
          <a:xfrm>
            <a:off x="1854095" y="2984182"/>
            <a:ext cx="3759200" cy="406400"/>
          </a:xfrm>
        </p:spPr>
        <p:txBody>
          <a:bodyPr/>
          <a:lstStyle>
            <a:lvl1pPr>
              <a:defRPr sz="14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41" name="Text Placeholder 24">
            <a:extLst>
              <a:ext uri="{FF2B5EF4-FFF2-40B4-BE49-F238E27FC236}">
                <a16:creationId xmlns:a16="http://schemas.microsoft.com/office/drawing/2014/main" id="{AB169EF8-6482-44FC-A94A-161553E2C852}"/>
              </a:ext>
            </a:extLst>
          </p:cNvPr>
          <p:cNvSpPr>
            <a:spLocks noGrp="1"/>
          </p:cNvSpPr>
          <p:nvPr>
            <p:ph type="body" sz="quarter" idx="28" hasCustomPrompt="1"/>
          </p:nvPr>
        </p:nvSpPr>
        <p:spPr>
          <a:xfrm>
            <a:off x="1067859" y="3715169"/>
            <a:ext cx="742950" cy="742950"/>
          </a:xfrm>
          <a:ln>
            <a:solidFill>
              <a:schemeClr val="accent1"/>
            </a:solidFill>
          </a:ln>
        </p:spPr>
        <p:txBody>
          <a:bodyPr anchor="ctr"/>
          <a:lstStyle>
            <a:lvl1pPr algn="ctr">
              <a:defRPr sz="2800" b="1">
                <a:solidFill>
                  <a:schemeClr val="accent3"/>
                </a:solidFill>
              </a:defRPr>
            </a:lvl1pPr>
          </a:lstStyle>
          <a:p>
            <a:pPr lvl="0"/>
            <a:r>
              <a:rPr lang="en-US"/>
              <a:t>XX</a:t>
            </a:r>
          </a:p>
        </p:txBody>
      </p:sp>
      <p:sp>
        <p:nvSpPr>
          <p:cNvPr id="44" name="Text Placeholder 40">
            <a:extLst>
              <a:ext uri="{FF2B5EF4-FFF2-40B4-BE49-F238E27FC236}">
                <a16:creationId xmlns:a16="http://schemas.microsoft.com/office/drawing/2014/main" id="{09254137-DFDE-4223-BE81-261DA11625FE}"/>
              </a:ext>
            </a:extLst>
          </p:cNvPr>
          <p:cNvSpPr>
            <a:spLocks noGrp="1"/>
          </p:cNvSpPr>
          <p:nvPr>
            <p:ph type="body" sz="quarter" idx="30" hasCustomPrompt="1"/>
          </p:nvPr>
        </p:nvSpPr>
        <p:spPr>
          <a:xfrm>
            <a:off x="1859387" y="3770041"/>
            <a:ext cx="3759200" cy="281890"/>
          </a:xfrm>
        </p:spPr>
        <p:txBody>
          <a:bodyPr anchor="ctr"/>
          <a:lstStyle>
            <a:lvl1pPr>
              <a:defRPr sz="1600" b="1">
                <a:solidFill>
                  <a:schemeClr val="accent1"/>
                </a:solidFill>
              </a:defRPr>
            </a:lvl1pPr>
          </a:lstStyle>
          <a:p>
            <a:pPr lvl="0"/>
            <a:r>
              <a:rPr lang="en-US"/>
              <a:t>Click to insert section header</a:t>
            </a:r>
          </a:p>
        </p:txBody>
      </p:sp>
      <p:sp>
        <p:nvSpPr>
          <p:cNvPr id="45" name="Text Placeholder 34">
            <a:extLst>
              <a:ext uri="{FF2B5EF4-FFF2-40B4-BE49-F238E27FC236}">
                <a16:creationId xmlns:a16="http://schemas.microsoft.com/office/drawing/2014/main" id="{91892391-6590-4E72-B89A-C437C6583A67}"/>
              </a:ext>
            </a:extLst>
          </p:cNvPr>
          <p:cNvSpPr>
            <a:spLocks noGrp="1"/>
          </p:cNvSpPr>
          <p:nvPr>
            <p:ph type="body" sz="quarter" idx="31" hasCustomPrompt="1"/>
          </p:nvPr>
        </p:nvSpPr>
        <p:spPr>
          <a:xfrm>
            <a:off x="1859387" y="4017854"/>
            <a:ext cx="3759200" cy="406400"/>
          </a:xfrm>
        </p:spPr>
        <p:txBody>
          <a:bodyPr/>
          <a:lstStyle>
            <a:lvl1pPr>
              <a:defRPr sz="14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46" name="Text Placeholder 24">
            <a:extLst>
              <a:ext uri="{FF2B5EF4-FFF2-40B4-BE49-F238E27FC236}">
                <a16:creationId xmlns:a16="http://schemas.microsoft.com/office/drawing/2014/main" id="{C85C3947-9A9A-4348-BAB9-B5EC2D7C5FB3}"/>
              </a:ext>
            </a:extLst>
          </p:cNvPr>
          <p:cNvSpPr>
            <a:spLocks noGrp="1"/>
          </p:cNvSpPr>
          <p:nvPr>
            <p:ph type="body" sz="quarter" idx="32" hasCustomPrompt="1"/>
          </p:nvPr>
        </p:nvSpPr>
        <p:spPr>
          <a:xfrm>
            <a:off x="1073151" y="4748841"/>
            <a:ext cx="742950" cy="742950"/>
          </a:xfrm>
          <a:ln>
            <a:solidFill>
              <a:schemeClr val="accent1"/>
            </a:solidFill>
          </a:ln>
        </p:spPr>
        <p:txBody>
          <a:bodyPr anchor="ctr"/>
          <a:lstStyle>
            <a:lvl1pPr algn="ctr">
              <a:defRPr sz="2800" b="1">
                <a:solidFill>
                  <a:schemeClr val="accent3"/>
                </a:solidFill>
              </a:defRPr>
            </a:lvl1pPr>
          </a:lstStyle>
          <a:p>
            <a:pPr lvl="0"/>
            <a:r>
              <a:rPr lang="en-US"/>
              <a:t>XX</a:t>
            </a:r>
          </a:p>
        </p:txBody>
      </p:sp>
      <p:sp>
        <p:nvSpPr>
          <p:cNvPr id="49" name="Text Placeholder 40">
            <a:extLst>
              <a:ext uri="{FF2B5EF4-FFF2-40B4-BE49-F238E27FC236}">
                <a16:creationId xmlns:a16="http://schemas.microsoft.com/office/drawing/2014/main" id="{66E56B8B-97CA-494E-8D50-7FE9FB33D226}"/>
              </a:ext>
            </a:extLst>
          </p:cNvPr>
          <p:cNvSpPr>
            <a:spLocks noGrp="1"/>
          </p:cNvSpPr>
          <p:nvPr>
            <p:ph type="body" sz="quarter" idx="34" hasCustomPrompt="1"/>
          </p:nvPr>
        </p:nvSpPr>
        <p:spPr>
          <a:xfrm>
            <a:off x="1864679" y="4803713"/>
            <a:ext cx="3759200" cy="281890"/>
          </a:xfrm>
        </p:spPr>
        <p:txBody>
          <a:bodyPr anchor="ctr"/>
          <a:lstStyle>
            <a:lvl1pPr>
              <a:defRPr sz="1600" b="1">
                <a:solidFill>
                  <a:schemeClr val="accent1"/>
                </a:solidFill>
              </a:defRPr>
            </a:lvl1pPr>
          </a:lstStyle>
          <a:p>
            <a:pPr lvl="0"/>
            <a:r>
              <a:rPr lang="en-US"/>
              <a:t>Click to insert section header</a:t>
            </a:r>
          </a:p>
        </p:txBody>
      </p:sp>
      <p:sp>
        <p:nvSpPr>
          <p:cNvPr id="50" name="Text Placeholder 34">
            <a:extLst>
              <a:ext uri="{FF2B5EF4-FFF2-40B4-BE49-F238E27FC236}">
                <a16:creationId xmlns:a16="http://schemas.microsoft.com/office/drawing/2014/main" id="{20A44A23-27C1-4DDC-9651-67FD9BEE681C}"/>
              </a:ext>
            </a:extLst>
          </p:cNvPr>
          <p:cNvSpPr>
            <a:spLocks noGrp="1"/>
          </p:cNvSpPr>
          <p:nvPr>
            <p:ph type="body" sz="quarter" idx="35" hasCustomPrompt="1"/>
          </p:nvPr>
        </p:nvSpPr>
        <p:spPr>
          <a:xfrm>
            <a:off x="1864679" y="5051526"/>
            <a:ext cx="3759200" cy="406400"/>
          </a:xfrm>
        </p:spPr>
        <p:txBody>
          <a:bodyPr/>
          <a:lstStyle>
            <a:lvl1pPr>
              <a:defRPr sz="14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51" name="Text Placeholder 24">
            <a:extLst>
              <a:ext uri="{FF2B5EF4-FFF2-40B4-BE49-F238E27FC236}">
                <a16:creationId xmlns:a16="http://schemas.microsoft.com/office/drawing/2014/main" id="{FC1018ED-EA2D-4699-8CDF-421605AD871C}"/>
              </a:ext>
            </a:extLst>
          </p:cNvPr>
          <p:cNvSpPr>
            <a:spLocks noGrp="1"/>
          </p:cNvSpPr>
          <p:nvPr>
            <p:ph type="body" sz="quarter" idx="36" hasCustomPrompt="1"/>
          </p:nvPr>
        </p:nvSpPr>
        <p:spPr>
          <a:xfrm>
            <a:off x="6402915" y="1647825"/>
            <a:ext cx="742950" cy="742950"/>
          </a:xfrm>
          <a:ln>
            <a:solidFill>
              <a:schemeClr val="accent1"/>
            </a:solidFill>
          </a:ln>
        </p:spPr>
        <p:txBody>
          <a:bodyPr anchor="ctr"/>
          <a:lstStyle>
            <a:lvl1pPr algn="ctr">
              <a:defRPr sz="2800" b="1">
                <a:solidFill>
                  <a:schemeClr val="accent3"/>
                </a:solidFill>
              </a:defRPr>
            </a:lvl1pPr>
          </a:lstStyle>
          <a:p>
            <a:pPr lvl="0"/>
            <a:r>
              <a:rPr lang="en-US"/>
              <a:t>XX</a:t>
            </a:r>
          </a:p>
        </p:txBody>
      </p:sp>
      <p:sp>
        <p:nvSpPr>
          <p:cNvPr id="54" name="Text Placeholder 40">
            <a:extLst>
              <a:ext uri="{FF2B5EF4-FFF2-40B4-BE49-F238E27FC236}">
                <a16:creationId xmlns:a16="http://schemas.microsoft.com/office/drawing/2014/main" id="{9D64C149-E82C-43EE-8733-E2A8EE4B4DF3}"/>
              </a:ext>
            </a:extLst>
          </p:cNvPr>
          <p:cNvSpPr>
            <a:spLocks noGrp="1"/>
          </p:cNvSpPr>
          <p:nvPr>
            <p:ph type="body" sz="quarter" idx="38" hasCustomPrompt="1"/>
          </p:nvPr>
        </p:nvSpPr>
        <p:spPr>
          <a:xfrm>
            <a:off x="7194443" y="1702697"/>
            <a:ext cx="3759200" cy="281890"/>
          </a:xfrm>
        </p:spPr>
        <p:txBody>
          <a:bodyPr anchor="ctr"/>
          <a:lstStyle>
            <a:lvl1pPr>
              <a:defRPr sz="1600" b="1">
                <a:solidFill>
                  <a:schemeClr val="accent1"/>
                </a:solidFill>
              </a:defRPr>
            </a:lvl1pPr>
          </a:lstStyle>
          <a:p>
            <a:pPr lvl="0"/>
            <a:r>
              <a:rPr lang="en-US"/>
              <a:t>Click to insert section header</a:t>
            </a:r>
          </a:p>
        </p:txBody>
      </p:sp>
      <p:sp>
        <p:nvSpPr>
          <p:cNvPr id="55" name="Text Placeholder 34">
            <a:extLst>
              <a:ext uri="{FF2B5EF4-FFF2-40B4-BE49-F238E27FC236}">
                <a16:creationId xmlns:a16="http://schemas.microsoft.com/office/drawing/2014/main" id="{D2E4DB72-96AF-41F7-9458-12B29D5DB83E}"/>
              </a:ext>
            </a:extLst>
          </p:cNvPr>
          <p:cNvSpPr>
            <a:spLocks noGrp="1"/>
          </p:cNvSpPr>
          <p:nvPr>
            <p:ph type="body" sz="quarter" idx="39" hasCustomPrompt="1"/>
          </p:nvPr>
        </p:nvSpPr>
        <p:spPr>
          <a:xfrm>
            <a:off x="7194443" y="1950510"/>
            <a:ext cx="3759200" cy="406400"/>
          </a:xfrm>
        </p:spPr>
        <p:txBody>
          <a:bodyPr/>
          <a:lstStyle>
            <a:lvl1pPr>
              <a:defRPr sz="14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56" name="Text Placeholder 24">
            <a:extLst>
              <a:ext uri="{FF2B5EF4-FFF2-40B4-BE49-F238E27FC236}">
                <a16:creationId xmlns:a16="http://schemas.microsoft.com/office/drawing/2014/main" id="{C1305558-80E0-4F65-87E6-6E351186DF24}"/>
              </a:ext>
            </a:extLst>
          </p:cNvPr>
          <p:cNvSpPr>
            <a:spLocks noGrp="1"/>
          </p:cNvSpPr>
          <p:nvPr>
            <p:ph type="body" sz="quarter" idx="40" hasCustomPrompt="1"/>
          </p:nvPr>
        </p:nvSpPr>
        <p:spPr>
          <a:xfrm>
            <a:off x="6408207" y="2681497"/>
            <a:ext cx="742950" cy="742950"/>
          </a:xfrm>
          <a:ln>
            <a:solidFill>
              <a:schemeClr val="accent1"/>
            </a:solidFill>
          </a:ln>
        </p:spPr>
        <p:txBody>
          <a:bodyPr anchor="ctr"/>
          <a:lstStyle>
            <a:lvl1pPr algn="ctr">
              <a:defRPr sz="2800" b="1">
                <a:solidFill>
                  <a:schemeClr val="accent3"/>
                </a:solidFill>
              </a:defRPr>
            </a:lvl1pPr>
          </a:lstStyle>
          <a:p>
            <a:pPr lvl="0"/>
            <a:r>
              <a:rPr lang="en-US"/>
              <a:t>XX</a:t>
            </a:r>
          </a:p>
        </p:txBody>
      </p:sp>
      <p:sp>
        <p:nvSpPr>
          <p:cNvPr id="59" name="Text Placeholder 40">
            <a:extLst>
              <a:ext uri="{FF2B5EF4-FFF2-40B4-BE49-F238E27FC236}">
                <a16:creationId xmlns:a16="http://schemas.microsoft.com/office/drawing/2014/main" id="{D46D5A9E-81C0-4D2F-A846-CB8573C03EAB}"/>
              </a:ext>
            </a:extLst>
          </p:cNvPr>
          <p:cNvSpPr>
            <a:spLocks noGrp="1"/>
          </p:cNvSpPr>
          <p:nvPr>
            <p:ph type="body" sz="quarter" idx="42" hasCustomPrompt="1"/>
          </p:nvPr>
        </p:nvSpPr>
        <p:spPr>
          <a:xfrm>
            <a:off x="7199735" y="2736369"/>
            <a:ext cx="3759200" cy="281890"/>
          </a:xfrm>
        </p:spPr>
        <p:txBody>
          <a:bodyPr anchor="ctr"/>
          <a:lstStyle>
            <a:lvl1pPr>
              <a:defRPr sz="1600" b="1">
                <a:solidFill>
                  <a:schemeClr val="accent1"/>
                </a:solidFill>
              </a:defRPr>
            </a:lvl1pPr>
          </a:lstStyle>
          <a:p>
            <a:pPr lvl="0"/>
            <a:r>
              <a:rPr lang="en-US"/>
              <a:t>Click to insert section header</a:t>
            </a:r>
          </a:p>
        </p:txBody>
      </p:sp>
      <p:sp>
        <p:nvSpPr>
          <p:cNvPr id="60" name="Text Placeholder 34">
            <a:extLst>
              <a:ext uri="{FF2B5EF4-FFF2-40B4-BE49-F238E27FC236}">
                <a16:creationId xmlns:a16="http://schemas.microsoft.com/office/drawing/2014/main" id="{54B80F2C-F0FD-4E25-811A-9283D82DAF51}"/>
              </a:ext>
            </a:extLst>
          </p:cNvPr>
          <p:cNvSpPr>
            <a:spLocks noGrp="1"/>
          </p:cNvSpPr>
          <p:nvPr>
            <p:ph type="body" sz="quarter" idx="43" hasCustomPrompt="1"/>
          </p:nvPr>
        </p:nvSpPr>
        <p:spPr>
          <a:xfrm>
            <a:off x="7199735" y="2984182"/>
            <a:ext cx="3759200" cy="406400"/>
          </a:xfrm>
        </p:spPr>
        <p:txBody>
          <a:bodyPr/>
          <a:lstStyle>
            <a:lvl1pPr>
              <a:defRPr sz="14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61" name="Text Placeholder 24">
            <a:extLst>
              <a:ext uri="{FF2B5EF4-FFF2-40B4-BE49-F238E27FC236}">
                <a16:creationId xmlns:a16="http://schemas.microsoft.com/office/drawing/2014/main" id="{4739CDE3-6CE1-44C7-90CB-DF720300FF0D}"/>
              </a:ext>
            </a:extLst>
          </p:cNvPr>
          <p:cNvSpPr>
            <a:spLocks noGrp="1"/>
          </p:cNvSpPr>
          <p:nvPr>
            <p:ph type="body" sz="quarter" idx="44" hasCustomPrompt="1"/>
          </p:nvPr>
        </p:nvSpPr>
        <p:spPr>
          <a:xfrm>
            <a:off x="6413499" y="3715169"/>
            <a:ext cx="742950" cy="742950"/>
          </a:xfrm>
          <a:ln>
            <a:solidFill>
              <a:schemeClr val="accent1"/>
            </a:solidFill>
          </a:ln>
        </p:spPr>
        <p:txBody>
          <a:bodyPr anchor="ctr"/>
          <a:lstStyle>
            <a:lvl1pPr algn="ctr">
              <a:defRPr sz="2800" b="1">
                <a:solidFill>
                  <a:schemeClr val="accent3"/>
                </a:solidFill>
              </a:defRPr>
            </a:lvl1pPr>
          </a:lstStyle>
          <a:p>
            <a:pPr lvl="0"/>
            <a:r>
              <a:rPr lang="en-US"/>
              <a:t>XX</a:t>
            </a:r>
          </a:p>
        </p:txBody>
      </p:sp>
      <p:sp>
        <p:nvSpPr>
          <p:cNvPr id="64" name="Text Placeholder 40">
            <a:extLst>
              <a:ext uri="{FF2B5EF4-FFF2-40B4-BE49-F238E27FC236}">
                <a16:creationId xmlns:a16="http://schemas.microsoft.com/office/drawing/2014/main" id="{37EFE857-5A7B-4AC3-A29E-F91040E537DA}"/>
              </a:ext>
            </a:extLst>
          </p:cNvPr>
          <p:cNvSpPr>
            <a:spLocks noGrp="1"/>
          </p:cNvSpPr>
          <p:nvPr>
            <p:ph type="body" sz="quarter" idx="46" hasCustomPrompt="1"/>
          </p:nvPr>
        </p:nvSpPr>
        <p:spPr>
          <a:xfrm>
            <a:off x="7205027" y="3770041"/>
            <a:ext cx="3759200" cy="281890"/>
          </a:xfrm>
        </p:spPr>
        <p:txBody>
          <a:bodyPr anchor="ctr"/>
          <a:lstStyle>
            <a:lvl1pPr>
              <a:defRPr sz="1600" b="1">
                <a:solidFill>
                  <a:schemeClr val="accent1"/>
                </a:solidFill>
              </a:defRPr>
            </a:lvl1pPr>
          </a:lstStyle>
          <a:p>
            <a:pPr lvl="0"/>
            <a:r>
              <a:rPr lang="en-US"/>
              <a:t>Click to insert section header</a:t>
            </a:r>
          </a:p>
        </p:txBody>
      </p:sp>
      <p:sp>
        <p:nvSpPr>
          <p:cNvPr id="65" name="Text Placeholder 34">
            <a:extLst>
              <a:ext uri="{FF2B5EF4-FFF2-40B4-BE49-F238E27FC236}">
                <a16:creationId xmlns:a16="http://schemas.microsoft.com/office/drawing/2014/main" id="{DEA8EC19-2532-459D-8C73-11D0DCA049F4}"/>
              </a:ext>
            </a:extLst>
          </p:cNvPr>
          <p:cNvSpPr>
            <a:spLocks noGrp="1"/>
          </p:cNvSpPr>
          <p:nvPr>
            <p:ph type="body" sz="quarter" idx="47" hasCustomPrompt="1"/>
          </p:nvPr>
        </p:nvSpPr>
        <p:spPr>
          <a:xfrm>
            <a:off x="7205027" y="4017854"/>
            <a:ext cx="3759200" cy="406400"/>
          </a:xfrm>
        </p:spPr>
        <p:txBody>
          <a:bodyPr/>
          <a:lstStyle>
            <a:lvl1pPr>
              <a:defRPr sz="14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66" name="Text Placeholder 24">
            <a:extLst>
              <a:ext uri="{FF2B5EF4-FFF2-40B4-BE49-F238E27FC236}">
                <a16:creationId xmlns:a16="http://schemas.microsoft.com/office/drawing/2014/main" id="{E6569E10-EA2E-4BDC-B764-706A0E496630}"/>
              </a:ext>
            </a:extLst>
          </p:cNvPr>
          <p:cNvSpPr>
            <a:spLocks noGrp="1"/>
          </p:cNvSpPr>
          <p:nvPr>
            <p:ph type="body" sz="quarter" idx="48" hasCustomPrompt="1"/>
          </p:nvPr>
        </p:nvSpPr>
        <p:spPr>
          <a:xfrm>
            <a:off x="6418791" y="4748841"/>
            <a:ext cx="742950" cy="742950"/>
          </a:xfrm>
          <a:ln>
            <a:solidFill>
              <a:schemeClr val="accent1"/>
            </a:solidFill>
          </a:ln>
        </p:spPr>
        <p:txBody>
          <a:bodyPr anchor="ctr"/>
          <a:lstStyle>
            <a:lvl1pPr algn="ctr">
              <a:defRPr sz="2800" b="1">
                <a:solidFill>
                  <a:schemeClr val="accent3"/>
                </a:solidFill>
              </a:defRPr>
            </a:lvl1pPr>
          </a:lstStyle>
          <a:p>
            <a:pPr lvl="0"/>
            <a:r>
              <a:rPr lang="en-US"/>
              <a:t>XX</a:t>
            </a:r>
          </a:p>
        </p:txBody>
      </p:sp>
      <p:sp>
        <p:nvSpPr>
          <p:cNvPr id="69" name="Text Placeholder 40">
            <a:extLst>
              <a:ext uri="{FF2B5EF4-FFF2-40B4-BE49-F238E27FC236}">
                <a16:creationId xmlns:a16="http://schemas.microsoft.com/office/drawing/2014/main" id="{1F8463EB-6682-4227-8190-F841CF88C1CA}"/>
              </a:ext>
            </a:extLst>
          </p:cNvPr>
          <p:cNvSpPr>
            <a:spLocks noGrp="1"/>
          </p:cNvSpPr>
          <p:nvPr>
            <p:ph type="body" sz="quarter" idx="50" hasCustomPrompt="1"/>
          </p:nvPr>
        </p:nvSpPr>
        <p:spPr>
          <a:xfrm>
            <a:off x="7210319" y="4803713"/>
            <a:ext cx="3759200" cy="281890"/>
          </a:xfrm>
        </p:spPr>
        <p:txBody>
          <a:bodyPr anchor="ctr"/>
          <a:lstStyle>
            <a:lvl1pPr>
              <a:defRPr sz="1600" b="1">
                <a:solidFill>
                  <a:schemeClr val="accent1"/>
                </a:solidFill>
              </a:defRPr>
            </a:lvl1pPr>
          </a:lstStyle>
          <a:p>
            <a:pPr lvl="0"/>
            <a:r>
              <a:rPr lang="en-US"/>
              <a:t>Click to insert section header</a:t>
            </a:r>
          </a:p>
        </p:txBody>
      </p:sp>
      <p:sp>
        <p:nvSpPr>
          <p:cNvPr id="70" name="Text Placeholder 34">
            <a:extLst>
              <a:ext uri="{FF2B5EF4-FFF2-40B4-BE49-F238E27FC236}">
                <a16:creationId xmlns:a16="http://schemas.microsoft.com/office/drawing/2014/main" id="{76615C5B-851D-4A47-A2E8-DF5D2AE25F0C}"/>
              </a:ext>
            </a:extLst>
          </p:cNvPr>
          <p:cNvSpPr>
            <a:spLocks noGrp="1"/>
          </p:cNvSpPr>
          <p:nvPr>
            <p:ph type="body" sz="quarter" idx="51" hasCustomPrompt="1"/>
          </p:nvPr>
        </p:nvSpPr>
        <p:spPr>
          <a:xfrm>
            <a:off x="7210319" y="5051526"/>
            <a:ext cx="3759200" cy="406400"/>
          </a:xfrm>
        </p:spPr>
        <p:txBody>
          <a:bodyPr/>
          <a:lstStyle>
            <a:lvl1pPr>
              <a:defRPr sz="1400">
                <a:solidFill>
                  <a:schemeClr val="tx2"/>
                </a:solidFill>
              </a:defRPr>
            </a:lvl1pPr>
            <a:lvl2pPr>
              <a:defRPr sz="1400">
                <a:solidFill>
                  <a:schemeClr val="tx2"/>
                </a:solidFill>
              </a:defRPr>
            </a:lvl2pPr>
            <a:lvl3pPr>
              <a:defRPr sz="1200">
                <a:solidFill>
                  <a:schemeClr val="tx2"/>
                </a:solidFill>
              </a:defRPr>
            </a:lvl3pPr>
            <a:lvl4pPr>
              <a:defRPr sz="1100">
                <a:solidFill>
                  <a:schemeClr val="tx2"/>
                </a:solidFill>
              </a:defRPr>
            </a:lvl4pPr>
            <a:lvl5pPr>
              <a:defRPr sz="1050">
                <a:solidFill>
                  <a:schemeClr val="tx2"/>
                </a:solidFill>
              </a:defRPr>
            </a:lvl5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71" name="Text Placeholder 43">
            <a:extLst>
              <a:ext uri="{FF2B5EF4-FFF2-40B4-BE49-F238E27FC236}">
                <a16:creationId xmlns:a16="http://schemas.microsoft.com/office/drawing/2014/main" id="{4767FECE-C4CA-4341-80D8-D2242483D746}"/>
              </a:ext>
            </a:extLst>
          </p:cNvPr>
          <p:cNvSpPr>
            <a:spLocks noGrp="1"/>
          </p:cNvSpPr>
          <p:nvPr>
            <p:ph type="body" sz="quarter" idx="52" hasCustomPrompt="1"/>
          </p:nvPr>
        </p:nvSpPr>
        <p:spPr>
          <a:xfrm>
            <a:off x="1057275" y="1647824"/>
            <a:ext cx="138113" cy="138113"/>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accent1"/>
          </a:solidFill>
        </p:spPr>
        <p:txBody>
          <a:bodyPr wrap="square">
            <a:noAutofit/>
          </a:bodyPr>
          <a:lstStyle/>
          <a:p>
            <a:pPr lvl="0"/>
            <a:r>
              <a:rPr lang="en-US"/>
              <a:t> </a:t>
            </a:r>
          </a:p>
        </p:txBody>
      </p:sp>
      <p:sp>
        <p:nvSpPr>
          <p:cNvPr id="72" name="Text Placeholder 43">
            <a:extLst>
              <a:ext uri="{FF2B5EF4-FFF2-40B4-BE49-F238E27FC236}">
                <a16:creationId xmlns:a16="http://schemas.microsoft.com/office/drawing/2014/main" id="{C9924F5D-0876-4D1F-82DD-769FBA139D9D}"/>
              </a:ext>
            </a:extLst>
          </p:cNvPr>
          <p:cNvSpPr>
            <a:spLocks noGrp="1"/>
          </p:cNvSpPr>
          <p:nvPr>
            <p:ph type="body" sz="quarter" idx="53" hasCustomPrompt="1"/>
          </p:nvPr>
        </p:nvSpPr>
        <p:spPr>
          <a:xfrm>
            <a:off x="1062567" y="2681496"/>
            <a:ext cx="138113" cy="138113"/>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accent1"/>
          </a:solidFill>
        </p:spPr>
        <p:txBody>
          <a:bodyPr wrap="square">
            <a:noAutofit/>
          </a:bodyPr>
          <a:lstStyle/>
          <a:p>
            <a:pPr lvl="0"/>
            <a:r>
              <a:rPr lang="en-US"/>
              <a:t> </a:t>
            </a:r>
          </a:p>
        </p:txBody>
      </p:sp>
      <p:sp>
        <p:nvSpPr>
          <p:cNvPr id="73" name="Text Placeholder 43">
            <a:extLst>
              <a:ext uri="{FF2B5EF4-FFF2-40B4-BE49-F238E27FC236}">
                <a16:creationId xmlns:a16="http://schemas.microsoft.com/office/drawing/2014/main" id="{5DAFA42B-9676-4425-A96B-3AF0CF6A6600}"/>
              </a:ext>
            </a:extLst>
          </p:cNvPr>
          <p:cNvSpPr>
            <a:spLocks noGrp="1"/>
          </p:cNvSpPr>
          <p:nvPr>
            <p:ph type="body" sz="quarter" idx="54" hasCustomPrompt="1"/>
          </p:nvPr>
        </p:nvSpPr>
        <p:spPr>
          <a:xfrm>
            <a:off x="1067859" y="3715168"/>
            <a:ext cx="138113" cy="138113"/>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accent1"/>
          </a:solidFill>
        </p:spPr>
        <p:txBody>
          <a:bodyPr wrap="square">
            <a:noAutofit/>
          </a:bodyPr>
          <a:lstStyle/>
          <a:p>
            <a:pPr lvl="0"/>
            <a:r>
              <a:rPr lang="en-US"/>
              <a:t> </a:t>
            </a:r>
          </a:p>
        </p:txBody>
      </p:sp>
      <p:sp>
        <p:nvSpPr>
          <p:cNvPr id="74" name="Text Placeholder 43">
            <a:extLst>
              <a:ext uri="{FF2B5EF4-FFF2-40B4-BE49-F238E27FC236}">
                <a16:creationId xmlns:a16="http://schemas.microsoft.com/office/drawing/2014/main" id="{8D9F4510-6AED-4F85-BDB9-6ADA7743038C}"/>
              </a:ext>
            </a:extLst>
          </p:cNvPr>
          <p:cNvSpPr>
            <a:spLocks noGrp="1"/>
          </p:cNvSpPr>
          <p:nvPr>
            <p:ph type="body" sz="quarter" idx="55" hasCustomPrompt="1"/>
          </p:nvPr>
        </p:nvSpPr>
        <p:spPr>
          <a:xfrm>
            <a:off x="1073151" y="4748840"/>
            <a:ext cx="138113" cy="138113"/>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accent1"/>
          </a:solidFill>
        </p:spPr>
        <p:txBody>
          <a:bodyPr wrap="square">
            <a:noAutofit/>
          </a:bodyPr>
          <a:lstStyle/>
          <a:p>
            <a:pPr lvl="0"/>
            <a:r>
              <a:rPr lang="en-US"/>
              <a:t> </a:t>
            </a:r>
          </a:p>
        </p:txBody>
      </p:sp>
      <p:sp>
        <p:nvSpPr>
          <p:cNvPr id="75" name="Text Placeholder 43">
            <a:extLst>
              <a:ext uri="{FF2B5EF4-FFF2-40B4-BE49-F238E27FC236}">
                <a16:creationId xmlns:a16="http://schemas.microsoft.com/office/drawing/2014/main" id="{46B18147-D536-4616-B040-5A1BF92DAF6B}"/>
              </a:ext>
            </a:extLst>
          </p:cNvPr>
          <p:cNvSpPr>
            <a:spLocks noGrp="1"/>
          </p:cNvSpPr>
          <p:nvPr>
            <p:ph type="body" sz="quarter" idx="56" hasCustomPrompt="1"/>
          </p:nvPr>
        </p:nvSpPr>
        <p:spPr>
          <a:xfrm>
            <a:off x="6402915" y="1647824"/>
            <a:ext cx="138113" cy="138113"/>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accent1"/>
          </a:solidFill>
        </p:spPr>
        <p:txBody>
          <a:bodyPr wrap="square">
            <a:noAutofit/>
          </a:bodyPr>
          <a:lstStyle/>
          <a:p>
            <a:pPr lvl="0"/>
            <a:r>
              <a:rPr lang="en-US"/>
              <a:t> </a:t>
            </a:r>
          </a:p>
        </p:txBody>
      </p:sp>
      <p:sp>
        <p:nvSpPr>
          <p:cNvPr id="76" name="Text Placeholder 43">
            <a:extLst>
              <a:ext uri="{FF2B5EF4-FFF2-40B4-BE49-F238E27FC236}">
                <a16:creationId xmlns:a16="http://schemas.microsoft.com/office/drawing/2014/main" id="{63ED5499-671D-4C2E-9698-525ABE5A7704}"/>
              </a:ext>
            </a:extLst>
          </p:cNvPr>
          <p:cNvSpPr>
            <a:spLocks noGrp="1"/>
          </p:cNvSpPr>
          <p:nvPr>
            <p:ph type="body" sz="quarter" idx="57" hasCustomPrompt="1"/>
          </p:nvPr>
        </p:nvSpPr>
        <p:spPr>
          <a:xfrm>
            <a:off x="6408207" y="2681496"/>
            <a:ext cx="138113" cy="138113"/>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accent1"/>
          </a:solidFill>
        </p:spPr>
        <p:txBody>
          <a:bodyPr wrap="square">
            <a:noAutofit/>
          </a:bodyPr>
          <a:lstStyle/>
          <a:p>
            <a:pPr lvl="0"/>
            <a:r>
              <a:rPr lang="en-US"/>
              <a:t> </a:t>
            </a:r>
          </a:p>
        </p:txBody>
      </p:sp>
      <p:sp>
        <p:nvSpPr>
          <p:cNvPr id="77" name="Text Placeholder 43">
            <a:extLst>
              <a:ext uri="{FF2B5EF4-FFF2-40B4-BE49-F238E27FC236}">
                <a16:creationId xmlns:a16="http://schemas.microsoft.com/office/drawing/2014/main" id="{4000CFA9-E7D3-4D1E-B9A5-32C17F3A7A41}"/>
              </a:ext>
            </a:extLst>
          </p:cNvPr>
          <p:cNvSpPr>
            <a:spLocks noGrp="1"/>
          </p:cNvSpPr>
          <p:nvPr>
            <p:ph type="body" sz="quarter" idx="58" hasCustomPrompt="1"/>
          </p:nvPr>
        </p:nvSpPr>
        <p:spPr>
          <a:xfrm>
            <a:off x="6413499" y="3715168"/>
            <a:ext cx="138113" cy="138113"/>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accent1"/>
          </a:solidFill>
        </p:spPr>
        <p:txBody>
          <a:bodyPr wrap="square">
            <a:noAutofit/>
          </a:bodyPr>
          <a:lstStyle/>
          <a:p>
            <a:pPr lvl="0"/>
            <a:r>
              <a:rPr lang="en-US"/>
              <a:t> </a:t>
            </a:r>
          </a:p>
        </p:txBody>
      </p:sp>
      <p:sp>
        <p:nvSpPr>
          <p:cNvPr id="78" name="Text Placeholder 43">
            <a:extLst>
              <a:ext uri="{FF2B5EF4-FFF2-40B4-BE49-F238E27FC236}">
                <a16:creationId xmlns:a16="http://schemas.microsoft.com/office/drawing/2014/main" id="{30DF7B2E-BC25-4EB1-9EE3-70B47B0B7627}"/>
              </a:ext>
            </a:extLst>
          </p:cNvPr>
          <p:cNvSpPr>
            <a:spLocks noGrp="1"/>
          </p:cNvSpPr>
          <p:nvPr>
            <p:ph type="body" sz="quarter" idx="59" hasCustomPrompt="1"/>
          </p:nvPr>
        </p:nvSpPr>
        <p:spPr>
          <a:xfrm>
            <a:off x="6418791" y="4748840"/>
            <a:ext cx="138113" cy="138113"/>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accent1"/>
          </a:solidFill>
        </p:spPr>
        <p:txBody>
          <a:bodyPr wrap="square">
            <a:noAutofit/>
          </a:bodyPr>
          <a:lstStyle/>
          <a:p>
            <a:pPr lvl="0"/>
            <a:r>
              <a:rPr lang="en-US"/>
              <a:t> </a:t>
            </a:r>
          </a:p>
        </p:txBody>
      </p:sp>
      <p:sp>
        <p:nvSpPr>
          <p:cNvPr id="84" name="Freeform: Shape 83">
            <a:extLst>
              <a:ext uri="{FF2B5EF4-FFF2-40B4-BE49-F238E27FC236}">
                <a16:creationId xmlns:a16="http://schemas.microsoft.com/office/drawing/2014/main" id="{FA3EBE4F-1199-4BD2-A66F-8776B18CACEC}"/>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a:solidFill>
                <a:schemeClr val="tx1"/>
              </a:solidFill>
            </a:endParaRPr>
          </a:p>
        </p:txBody>
      </p:sp>
      <p:sp>
        <p:nvSpPr>
          <p:cNvPr id="2" name="Title 1">
            <a:extLst>
              <a:ext uri="{FF2B5EF4-FFF2-40B4-BE49-F238E27FC236}">
                <a16:creationId xmlns:a16="http://schemas.microsoft.com/office/drawing/2014/main" id="{B8A70C86-D09E-453A-B409-A44FEBAD92A5}"/>
              </a:ext>
            </a:extLst>
          </p:cNvPr>
          <p:cNvSpPr>
            <a:spLocks noGrp="1"/>
          </p:cNvSpPr>
          <p:nvPr>
            <p:ph type="title" hasCustomPrompt="1"/>
          </p:nvPr>
        </p:nvSpPr>
        <p:spPr>
          <a:xfrm>
            <a:off x="1089027" y="706279"/>
            <a:ext cx="10013946" cy="406241"/>
          </a:xfrm>
        </p:spPr>
        <p:txBody>
          <a:bodyPr/>
          <a:lstStyle>
            <a:lvl1pPr algn="ctr">
              <a:defRPr>
                <a:solidFill>
                  <a:schemeClr val="accent1"/>
                </a:solidFill>
              </a:defRPr>
            </a:lvl1pPr>
          </a:lstStyle>
          <a:p>
            <a:r>
              <a:rPr lang="en-US"/>
              <a:t>Click to insert title</a:t>
            </a:r>
          </a:p>
        </p:txBody>
      </p:sp>
      <p:sp>
        <p:nvSpPr>
          <p:cNvPr id="52" name="Footer Placeholder 4">
            <a:extLst>
              <a:ext uri="{FF2B5EF4-FFF2-40B4-BE49-F238E27FC236}">
                <a16:creationId xmlns:a16="http://schemas.microsoft.com/office/drawing/2014/main" id="{2D18C6B3-82D3-4D6F-9001-BDEADB3C6BC1}"/>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a:p>
        </p:txBody>
      </p:sp>
      <p:pic>
        <p:nvPicPr>
          <p:cNvPr id="47" name="Graphic 46">
            <a:extLst>
              <a:ext uri="{FF2B5EF4-FFF2-40B4-BE49-F238E27FC236}">
                <a16:creationId xmlns:a16="http://schemas.microsoft.com/office/drawing/2014/main" id="{53A26248-662E-45DD-8B67-7D36ABCADF2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3838" y="6586537"/>
            <a:ext cx="1852404" cy="171450"/>
          </a:xfrm>
          <a:prstGeom prst="rect">
            <a:avLst/>
          </a:prstGeom>
        </p:spPr>
      </p:pic>
    </p:spTree>
    <p:extLst>
      <p:ext uri="{BB962C8B-B14F-4D97-AF65-F5344CB8AC3E}">
        <p14:creationId xmlns:p14="http://schemas.microsoft.com/office/powerpoint/2010/main" val="1727444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p:bg>
      <p:bgPr>
        <a:solidFill>
          <a:schemeClr val="accent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04D09A-4AE1-41F7-8585-54F9D1A47C7F}"/>
              </a:ext>
            </a:extLst>
          </p:cNvPr>
          <p:cNvSpPr>
            <a:spLocks noGrp="1"/>
          </p:cNvSpPr>
          <p:nvPr>
            <p:ph type="sldNum" sz="quarter" idx="12"/>
          </p:nvPr>
        </p:nvSpPr>
        <p:spPr/>
        <p:txBody>
          <a:bodyPr/>
          <a:lstStyle/>
          <a:p>
            <a:fld id="{5034EE70-12A8-400F-8E3D-398CDD8B315D}" type="slidenum">
              <a:rPr lang="en-US" smtClean="0"/>
              <a:pPr/>
              <a:t>‹#›</a:t>
            </a:fld>
            <a:endParaRPr lang="en-US"/>
          </a:p>
        </p:txBody>
      </p:sp>
      <p:sp>
        <p:nvSpPr>
          <p:cNvPr id="3" name="TextBox 2">
            <a:extLst>
              <a:ext uri="{FF2B5EF4-FFF2-40B4-BE49-F238E27FC236}">
                <a16:creationId xmlns:a16="http://schemas.microsoft.com/office/drawing/2014/main" id="{A620CC65-5F5F-4582-A5A5-D44EC1973F93}"/>
              </a:ext>
            </a:extLst>
          </p:cNvPr>
          <p:cNvSpPr txBox="1"/>
          <p:nvPr userDrawn="1"/>
        </p:nvSpPr>
        <p:spPr>
          <a:xfrm>
            <a:off x="9817769" y="6576218"/>
            <a:ext cx="1771776" cy="171450"/>
          </a:xfrm>
          <a:prstGeom prst="rect">
            <a:avLst/>
          </a:prstGeom>
          <a:noFill/>
        </p:spPr>
        <p:txBody>
          <a:bodyPr wrap="square" rtlCol="0">
            <a:noAutofit/>
          </a:bodyPr>
          <a:lstStyle/>
          <a:p>
            <a:pPr algn="ctr">
              <a:lnSpc>
                <a:spcPct val="90000"/>
              </a:lnSpc>
              <a:spcAft>
                <a:spcPts val="600"/>
              </a:spcAft>
            </a:pPr>
            <a:r>
              <a:rPr lang="en-US" sz="700" cap="all" spc="10" baseline="0"/>
              <a:t>Proprietary and Confidential</a:t>
            </a:r>
          </a:p>
        </p:txBody>
      </p:sp>
      <p:sp>
        <p:nvSpPr>
          <p:cNvPr id="48" name="Freeform: Shape 47">
            <a:extLst>
              <a:ext uri="{FF2B5EF4-FFF2-40B4-BE49-F238E27FC236}">
                <a16:creationId xmlns:a16="http://schemas.microsoft.com/office/drawing/2014/main" id="{26C273D4-A6FC-457D-9CF0-4B9F15AFF060}"/>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a:solidFill>
                <a:schemeClr val="tx1"/>
              </a:solidFill>
            </a:endParaRPr>
          </a:p>
        </p:txBody>
      </p:sp>
      <p:sp>
        <p:nvSpPr>
          <p:cNvPr id="52" name="Text Placeholder 11">
            <a:extLst>
              <a:ext uri="{FF2B5EF4-FFF2-40B4-BE49-F238E27FC236}">
                <a16:creationId xmlns:a16="http://schemas.microsoft.com/office/drawing/2014/main" id="{D6A15B74-A9C9-4C63-9B40-9DA5D7790AF6}"/>
              </a:ext>
            </a:extLst>
          </p:cNvPr>
          <p:cNvSpPr>
            <a:spLocks noGrp="1"/>
          </p:cNvSpPr>
          <p:nvPr>
            <p:ph type="body" sz="quarter" idx="15" hasCustomPrompt="1"/>
          </p:nvPr>
        </p:nvSpPr>
        <p:spPr>
          <a:xfrm>
            <a:off x="5325600" y="87312"/>
            <a:ext cx="1540800" cy="274637"/>
          </a:xfrm>
          <a:solidFill>
            <a:schemeClr val="accent1"/>
          </a:solidFill>
          <a:ln>
            <a:solidFill>
              <a:schemeClr val="tx1"/>
            </a:solidFill>
          </a:ln>
        </p:spPr>
        <p:txBody>
          <a:bodyPr anchor="ctr"/>
          <a:lstStyle>
            <a:lvl1pPr algn="ctr">
              <a:defRPr sz="1050" b="1" cap="all" baseline="0">
                <a:solidFill>
                  <a:schemeClr val="tx1"/>
                </a:solidFill>
              </a:defRPr>
            </a:lvl1pPr>
          </a:lstStyle>
          <a:p>
            <a:pPr lvl="0"/>
            <a:r>
              <a:rPr lang="en-US"/>
              <a:t>Section XX</a:t>
            </a:r>
          </a:p>
        </p:txBody>
      </p:sp>
      <p:sp>
        <p:nvSpPr>
          <p:cNvPr id="53" name="Text Placeholder 5">
            <a:extLst>
              <a:ext uri="{FF2B5EF4-FFF2-40B4-BE49-F238E27FC236}">
                <a16:creationId xmlns:a16="http://schemas.microsoft.com/office/drawing/2014/main" id="{F2C44CF4-4F6D-434A-A853-C64DFA3F1157}"/>
              </a:ext>
            </a:extLst>
          </p:cNvPr>
          <p:cNvSpPr>
            <a:spLocks noGrp="1"/>
          </p:cNvSpPr>
          <p:nvPr>
            <p:ph type="body" sz="quarter" idx="21" hasCustomPrompt="1"/>
          </p:nvPr>
        </p:nvSpPr>
        <p:spPr>
          <a:xfrm>
            <a:off x="3307080" y="1828800"/>
            <a:ext cx="5577840" cy="3200400"/>
          </a:xfrm>
          <a:ln>
            <a:solidFill>
              <a:schemeClr val="tx1"/>
            </a:solidFill>
          </a:ln>
        </p:spPr>
        <p:txBody>
          <a:bodyPr/>
          <a:lstStyle>
            <a:lvl1pPr>
              <a:defRPr/>
            </a:lvl1pPr>
          </a:lstStyle>
          <a:p>
            <a:pPr lvl="0"/>
            <a:r>
              <a:rPr lang="en-US"/>
              <a:t> </a:t>
            </a:r>
          </a:p>
        </p:txBody>
      </p:sp>
      <p:sp>
        <p:nvSpPr>
          <p:cNvPr id="2" name="Title 1">
            <a:extLst>
              <a:ext uri="{FF2B5EF4-FFF2-40B4-BE49-F238E27FC236}">
                <a16:creationId xmlns:a16="http://schemas.microsoft.com/office/drawing/2014/main" id="{844F0621-2390-4957-AD47-60FDBAA34491}"/>
              </a:ext>
            </a:extLst>
          </p:cNvPr>
          <p:cNvSpPr>
            <a:spLocks noGrp="1"/>
          </p:cNvSpPr>
          <p:nvPr>
            <p:ph type="title" hasCustomPrompt="1"/>
          </p:nvPr>
        </p:nvSpPr>
        <p:spPr>
          <a:xfrm>
            <a:off x="3429000" y="2232661"/>
            <a:ext cx="5334000" cy="2392678"/>
          </a:xfrm>
        </p:spPr>
        <p:txBody>
          <a:bodyPr anchor="ctr"/>
          <a:lstStyle>
            <a:lvl1pPr algn="ctr">
              <a:defRPr sz="2800" b="1"/>
            </a:lvl1pPr>
          </a:lstStyle>
          <a:p>
            <a:r>
              <a:rPr lang="en-US"/>
              <a:t>Click to insert subsection name</a:t>
            </a:r>
          </a:p>
        </p:txBody>
      </p:sp>
      <p:sp>
        <p:nvSpPr>
          <p:cNvPr id="24" name="Footer Placeholder 4">
            <a:extLst>
              <a:ext uri="{FF2B5EF4-FFF2-40B4-BE49-F238E27FC236}">
                <a16:creationId xmlns:a16="http://schemas.microsoft.com/office/drawing/2014/main" id="{438017C0-CFD2-453B-B9A4-C14E0D283357}"/>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a:p>
        </p:txBody>
      </p:sp>
      <p:grpSp>
        <p:nvGrpSpPr>
          <p:cNvPr id="9" name="Graphic 46">
            <a:extLst>
              <a:ext uri="{FF2B5EF4-FFF2-40B4-BE49-F238E27FC236}">
                <a16:creationId xmlns:a16="http://schemas.microsoft.com/office/drawing/2014/main" id="{5EDFA97A-C4E3-4FE7-B405-0A4E6A872766}"/>
              </a:ext>
            </a:extLst>
          </p:cNvPr>
          <p:cNvGrpSpPr/>
          <p:nvPr userDrawn="1"/>
        </p:nvGrpSpPr>
        <p:grpSpPr>
          <a:xfrm>
            <a:off x="223838" y="6586537"/>
            <a:ext cx="1852878" cy="171636"/>
            <a:chOff x="223838" y="6586537"/>
            <a:chExt cx="1852878" cy="171636"/>
          </a:xfrm>
          <a:solidFill>
            <a:srgbClr val="E2E2E3"/>
          </a:solidFill>
        </p:grpSpPr>
        <p:sp>
          <p:nvSpPr>
            <p:cNvPr id="10" name="Freeform: Shape 9">
              <a:extLst>
                <a:ext uri="{FF2B5EF4-FFF2-40B4-BE49-F238E27FC236}">
                  <a16:creationId xmlns:a16="http://schemas.microsoft.com/office/drawing/2014/main" id="{3D8D0115-D38A-4622-A693-EB969C164619}"/>
                </a:ext>
              </a:extLst>
            </p:cNvPr>
            <p:cNvSpPr/>
            <p:nvPr/>
          </p:nvSpPr>
          <p:spPr>
            <a:xfrm>
              <a:off x="1015600" y="6590823"/>
              <a:ext cx="114610" cy="163250"/>
            </a:xfrm>
            <a:custGeom>
              <a:avLst/>
              <a:gdLst>
                <a:gd name="connsiteX0" fmla="*/ 97913 w 114610"/>
                <a:gd name="connsiteY0" fmla="*/ 163250 h 163250"/>
                <a:gd name="connsiteX1" fmla="*/ 114611 w 114610"/>
                <a:gd name="connsiteY1" fmla="*/ 163250 h 163250"/>
                <a:gd name="connsiteX2" fmla="*/ 114611 w 114610"/>
                <a:gd name="connsiteY2" fmla="*/ 0 h 163250"/>
                <a:gd name="connsiteX3" fmla="*/ 97913 w 114610"/>
                <a:gd name="connsiteY3" fmla="*/ 0 h 163250"/>
                <a:gd name="connsiteX4" fmla="*/ 97913 w 114610"/>
                <a:gd name="connsiteY4" fmla="*/ 73351 h 163250"/>
                <a:gd name="connsiteX5" fmla="*/ 16698 w 114610"/>
                <a:gd name="connsiteY5" fmla="*/ 73351 h 163250"/>
                <a:gd name="connsiteX6" fmla="*/ 16698 w 114610"/>
                <a:gd name="connsiteY6" fmla="*/ 0 h 163250"/>
                <a:gd name="connsiteX7" fmla="*/ 0 w 114610"/>
                <a:gd name="connsiteY7" fmla="*/ 0 h 163250"/>
                <a:gd name="connsiteX8" fmla="*/ 0 w 114610"/>
                <a:gd name="connsiteY8" fmla="*/ 163250 h 163250"/>
                <a:gd name="connsiteX9" fmla="*/ 16698 w 114610"/>
                <a:gd name="connsiteY9" fmla="*/ 163250 h 163250"/>
                <a:gd name="connsiteX10" fmla="*/ 16698 w 114610"/>
                <a:gd name="connsiteY10" fmla="*/ 89937 h 163250"/>
                <a:gd name="connsiteX11" fmla="*/ 97913 w 114610"/>
                <a:gd name="connsiteY11" fmla="*/ 89937 h 163250"/>
                <a:gd name="connsiteX12" fmla="*/ 97913 w 114610"/>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10" h="163250">
                  <a:moveTo>
                    <a:pt x="97913" y="163250"/>
                  </a:moveTo>
                  <a:lnTo>
                    <a:pt x="114611" y="163250"/>
                  </a:lnTo>
                  <a:lnTo>
                    <a:pt x="114611" y="0"/>
                  </a:lnTo>
                  <a:lnTo>
                    <a:pt x="97913" y="0"/>
                  </a:lnTo>
                  <a:lnTo>
                    <a:pt x="97913" y="73351"/>
                  </a:lnTo>
                  <a:lnTo>
                    <a:pt x="16698" y="73351"/>
                  </a:lnTo>
                  <a:lnTo>
                    <a:pt x="16698" y="0"/>
                  </a:lnTo>
                  <a:lnTo>
                    <a:pt x="0" y="0"/>
                  </a:lnTo>
                  <a:lnTo>
                    <a:pt x="0" y="163250"/>
                  </a:lnTo>
                  <a:lnTo>
                    <a:pt x="16698" y="163250"/>
                  </a:lnTo>
                  <a:lnTo>
                    <a:pt x="16698" y="89937"/>
                  </a:lnTo>
                  <a:lnTo>
                    <a:pt x="97913" y="89937"/>
                  </a:lnTo>
                  <a:lnTo>
                    <a:pt x="97913" y="163250"/>
                  </a:lnTo>
                  <a:close/>
                </a:path>
              </a:pathLst>
            </a:custGeom>
            <a:solidFill>
              <a:srgbClr val="E2E2E3"/>
            </a:solidFill>
            <a:ln w="371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40CAB7D-BB9C-4ECD-86FE-9467F3529243}"/>
                </a:ext>
              </a:extLst>
            </p:cNvPr>
            <p:cNvSpPr/>
            <p:nvPr/>
          </p:nvSpPr>
          <p:spPr>
            <a:xfrm>
              <a:off x="1158761" y="6590823"/>
              <a:ext cx="16809" cy="163250"/>
            </a:xfrm>
            <a:custGeom>
              <a:avLst/>
              <a:gdLst>
                <a:gd name="connsiteX0" fmla="*/ 0 w 16809"/>
                <a:gd name="connsiteY0" fmla="*/ 0 h 163250"/>
                <a:gd name="connsiteX1" fmla="*/ 16810 w 16809"/>
                <a:gd name="connsiteY1" fmla="*/ 0 h 163250"/>
                <a:gd name="connsiteX2" fmla="*/ 16810 w 16809"/>
                <a:gd name="connsiteY2" fmla="*/ 163250 h 163250"/>
                <a:gd name="connsiteX3" fmla="*/ 0 w 16809"/>
                <a:gd name="connsiteY3" fmla="*/ 163250 h 163250"/>
              </a:gdLst>
              <a:ahLst/>
              <a:cxnLst>
                <a:cxn ang="0">
                  <a:pos x="connsiteX0" y="connsiteY0"/>
                </a:cxn>
                <a:cxn ang="0">
                  <a:pos x="connsiteX1" y="connsiteY1"/>
                </a:cxn>
                <a:cxn ang="0">
                  <a:pos x="connsiteX2" y="connsiteY2"/>
                </a:cxn>
                <a:cxn ang="0">
                  <a:pos x="connsiteX3" y="connsiteY3"/>
                </a:cxn>
              </a:cxnLst>
              <a:rect l="l" t="t" r="r" b="b"/>
              <a:pathLst>
                <a:path w="16809" h="163250">
                  <a:moveTo>
                    <a:pt x="0" y="0"/>
                  </a:moveTo>
                  <a:lnTo>
                    <a:pt x="16810" y="0"/>
                  </a:lnTo>
                  <a:lnTo>
                    <a:pt x="16810" y="163250"/>
                  </a:lnTo>
                  <a:lnTo>
                    <a:pt x="0" y="163250"/>
                  </a:lnTo>
                  <a:close/>
                </a:path>
              </a:pathLst>
            </a:custGeom>
            <a:solidFill>
              <a:srgbClr val="E2E2E3"/>
            </a:solidFill>
            <a:ln w="3718"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66EB911-1072-4E96-B30F-1D9A39294A5A}"/>
                </a:ext>
              </a:extLst>
            </p:cNvPr>
            <p:cNvSpPr/>
            <p:nvPr/>
          </p:nvSpPr>
          <p:spPr>
            <a:xfrm>
              <a:off x="1197184" y="6589704"/>
              <a:ext cx="165642" cy="165862"/>
            </a:xfrm>
            <a:custGeom>
              <a:avLst/>
              <a:gdLst>
                <a:gd name="connsiteX0" fmla="*/ 24343 w 165642"/>
                <a:gd name="connsiteY0" fmla="*/ 141596 h 165862"/>
                <a:gd name="connsiteX1" fmla="*/ 114652 w 165642"/>
                <a:gd name="connsiteY1" fmla="*/ 159859 h 165862"/>
                <a:gd name="connsiteX2" fmla="*/ 141600 w 165642"/>
                <a:gd name="connsiteY2" fmla="*/ 141558 h 165862"/>
                <a:gd name="connsiteX3" fmla="*/ 160869 w 165642"/>
                <a:gd name="connsiteY3" fmla="*/ 110996 h 165862"/>
                <a:gd name="connsiteX4" fmla="*/ 165640 w 165642"/>
                <a:gd name="connsiteY4" fmla="*/ 81514 h 165862"/>
                <a:gd name="connsiteX5" fmla="*/ 91283 w 165642"/>
                <a:gd name="connsiteY5" fmla="*/ 81514 h 165862"/>
                <a:gd name="connsiteX6" fmla="*/ 91283 w 165642"/>
                <a:gd name="connsiteY6" fmla="*/ 96720 h 165862"/>
                <a:gd name="connsiteX7" fmla="*/ 149352 w 165642"/>
                <a:gd name="connsiteY7" fmla="*/ 96720 h 165862"/>
                <a:gd name="connsiteX8" fmla="*/ 142606 w 165642"/>
                <a:gd name="connsiteY8" fmla="*/ 110996 h 165862"/>
                <a:gd name="connsiteX9" fmla="*/ 133623 w 165642"/>
                <a:gd name="connsiteY9" fmla="*/ 124935 h 165862"/>
                <a:gd name="connsiteX10" fmla="*/ 121547 w 165642"/>
                <a:gd name="connsiteY10" fmla="*/ 136415 h 165862"/>
                <a:gd name="connsiteX11" fmla="*/ 103471 w 165642"/>
                <a:gd name="connsiteY11" fmla="*/ 145621 h 165862"/>
                <a:gd name="connsiteX12" fmla="*/ 57962 w 165642"/>
                <a:gd name="connsiteY12" fmla="*/ 143944 h 165862"/>
                <a:gd name="connsiteX13" fmla="*/ 36717 w 165642"/>
                <a:gd name="connsiteY13" fmla="*/ 129445 h 165862"/>
                <a:gd name="connsiteX14" fmla="*/ 22330 w 165642"/>
                <a:gd name="connsiteY14" fmla="*/ 108163 h 165862"/>
                <a:gd name="connsiteX15" fmla="*/ 22330 w 165642"/>
                <a:gd name="connsiteY15" fmla="*/ 57734 h 165862"/>
                <a:gd name="connsiteX16" fmla="*/ 36717 w 165642"/>
                <a:gd name="connsiteY16" fmla="*/ 36452 h 165862"/>
                <a:gd name="connsiteX17" fmla="*/ 58036 w 165642"/>
                <a:gd name="connsiteY17" fmla="*/ 21916 h 165862"/>
                <a:gd name="connsiteX18" fmla="*/ 83232 w 165642"/>
                <a:gd name="connsiteY18" fmla="*/ 17034 h 165862"/>
                <a:gd name="connsiteX19" fmla="*/ 108391 w 165642"/>
                <a:gd name="connsiteY19" fmla="*/ 21916 h 165862"/>
                <a:gd name="connsiteX20" fmla="*/ 122106 w 165642"/>
                <a:gd name="connsiteY20" fmla="*/ 29818 h 165862"/>
                <a:gd name="connsiteX21" fmla="*/ 134145 w 165642"/>
                <a:gd name="connsiteY21" fmla="*/ 17704 h 165862"/>
                <a:gd name="connsiteX22" fmla="*/ 129374 w 165642"/>
                <a:gd name="connsiteY22" fmla="*/ 14275 h 165862"/>
                <a:gd name="connsiteX23" fmla="*/ 114988 w 165642"/>
                <a:gd name="connsiteY23" fmla="*/ 6448 h 165862"/>
                <a:gd name="connsiteX24" fmla="*/ 99520 w 165642"/>
                <a:gd name="connsiteY24" fmla="*/ 1640 h 165862"/>
                <a:gd name="connsiteX25" fmla="*/ 82934 w 165642"/>
                <a:gd name="connsiteY25" fmla="*/ 0 h 165862"/>
                <a:gd name="connsiteX26" fmla="*/ 76001 w 165642"/>
                <a:gd name="connsiteY26" fmla="*/ 0 h 165862"/>
                <a:gd name="connsiteX27" fmla="*/ 51104 w 165642"/>
                <a:gd name="connsiteY27" fmla="*/ 5889 h 165862"/>
                <a:gd name="connsiteX28" fmla="*/ 24306 w 165642"/>
                <a:gd name="connsiteY28" fmla="*/ 24264 h 165862"/>
                <a:gd name="connsiteX29" fmla="*/ 6042 w 165642"/>
                <a:gd name="connsiteY29" fmla="*/ 51137 h 165862"/>
                <a:gd name="connsiteX30" fmla="*/ 4 w 165642"/>
                <a:gd name="connsiteY30" fmla="*/ 83042 h 165862"/>
                <a:gd name="connsiteX31" fmla="*/ 6042 w 165642"/>
                <a:gd name="connsiteY31" fmla="*/ 114909 h 165862"/>
                <a:gd name="connsiteX32" fmla="*/ 24268 w 165642"/>
                <a:gd name="connsiteY32" fmla="*/ 141707 h 16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5642" h="165862">
                  <a:moveTo>
                    <a:pt x="24343" y="141596"/>
                  </a:moveTo>
                  <a:cubicBezTo>
                    <a:pt x="48141" y="165094"/>
                    <a:pt x="83594" y="172264"/>
                    <a:pt x="114652" y="159859"/>
                  </a:cubicBezTo>
                  <a:cubicBezTo>
                    <a:pt x="124719" y="155530"/>
                    <a:pt x="133866" y="149319"/>
                    <a:pt x="141600" y="141558"/>
                  </a:cubicBezTo>
                  <a:cubicBezTo>
                    <a:pt x="150347" y="133035"/>
                    <a:pt x="156948" y="122562"/>
                    <a:pt x="160869" y="110996"/>
                  </a:cubicBezTo>
                  <a:cubicBezTo>
                    <a:pt x="164108" y="101507"/>
                    <a:pt x="165722" y="91539"/>
                    <a:pt x="165640" y="81514"/>
                  </a:cubicBezTo>
                  <a:lnTo>
                    <a:pt x="91283" y="81514"/>
                  </a:lnTo>
                  <a:lnTo>
                    <a:pt x="91283" y="96720"/>
                  </a:lnTo>
                  <a:lnTo>
                    <a:pt x="149352" y="96720"/>
                  </a:lnTo>
                  <a:lnTo>
                    <a:pt x="142606" y="110996"/>
                  </a:lnTo>
                  <a:cubicBezTo>
                    <a:pt x="140217" y="116006"/>
                    <a:pt x="137198" y="120690"/>
                    <a:pt x="133623" y="124935"/>
                  </a:cubicBezTo>
                  <a:cubicBezTo>
                    <a:pt x="130083" y="129240"/>
                    <a:pt x="126027" y="133095"/>
                    <a:pt x="121547" y="136415"/>
                  </a:cubicBezTo>
                  <a:cubicBezTo>
                    <a:pt x="116076" y="140470"/>
                    <a:pt x="109967" y="143582"/>
                    <a:pt x="103471" y="145621"/>
                  </a:cubicBezTo>
                  <a:cubicBezTo>
                    <a:pt x="88569" y="150385"/>
                    <a:pt x="72472" y="149792"/>
                    <a:pt x="57962" y="143944"/>
                  </a:cubicBezTo>
                  <a:cubicBezTo>
                    <a:pt x="49975" y="140595"/>
                    <a:pt x="42748" y="135663"/>
                    <a:pt x="36717" y="129445"/>
                  </a:cubicBezTo>
                  <a:cubicBezTo>
                    <a:pt x="30597" y="123344"/>
                    <a:pt x="25711" y="116117"/>
                    <a:pt x="22330" y="108163"/>
                  </a:cubicBezTo>
                  <a:cubicBezTo>
                    <a:pt x="15819" y="91984"/>
                    <a:pt x="15819" y="73913"/>
                    <a:pt x="22330" y="57734"/>
                  </a:cubicBezTo>
                  <a:cubicBezTo>
                    <a:pt x="25729" y="49791"/>
                    <a:pt x="30612" y="42568"/>
                    <a:pt x="36717" y="36452"/>
                  </a:cubicBezTo>
                  <a:cubicBezTo>
                    <a:pt x="42792" y="30244"/>
                    <a:pt x="50038" y="25303"/>
                    <a:pt x="58036" y="21916"/>
                  </a:cubicBezTo>
                  <a:cubicBezTo>
                    <a:pt x="66013" y="18581"/>
                    <a:pt x="74589" y="16919"/>
                    <a:pt x="83232" y="17034"/>
                  </a:cubicBezTo>
                  <a:cubicBezTo>
                    <a:pt x="91861" y="16956"/>
                    <a:pt x="100418" y="18617"/>
                    <a:pt x="108391" y="21916"/>
                  </a:cubicBezTo>
                  <a:cubicBezTo>
                    <a:pt x="113251" y="24012"/>
                    <a:pt x="117854" y="26664"/>
                    <a:pt x="122106" y="29818"/>
                  </a:cubicBezTo>
                  <a:lnTo>
                    <a:pt x="134145" y="17704"/>
                  </a:lnTo>
                  <a:cubicBezTo>
                    <a:pt x="132356" y="16363"/>
                    <a:pt x="130791" y="15244"/>
                    <a:pt x="129374" y="14275"/>
                  </a:cubicBezTo>
                  <a:cubicBezTo>
                    <a:pt x="124820" y="11246"/>
                    <a:pt x="120004" y="8627"/>
                    <a:pt x="114988" y="6448"/>
                  </a:cubicBezTo>
                  <a:cubicBezTo>
                    <a:pt x="110001" y="4347"/>
                    <a:pt x="104820" y="2737"/>
                    <a:pt x="99520" y="1640"/>
                  </a:cubicBezTo>
                  <a:cubicBezTo>
                    <a:pt x="94060" y="534"/>
                    <a:pt x="88502" y="-15"/>
                    <a:pt x="82934" y="0"/>
                  </a:cubicBezTo>
                  <a:lnTo>
                    <a:pt x="76001" y="0"/>
                  </a:lnTo>
                  <a:cubicBezTo>
                    <a:pt x="67440" y="610"/>
                    <a:pt x="59032" y="2598"/>
                    <a:pt x="51104" y="5889"/>
                  </a:cubicBezTo>
                  <a:cubicBezTo>
                    <a:pt x="41022" y="10138"/>
                    <a:pt x="31902" y="16389"/>
                    <a:pt x="24306" y="24264"/>
                  </a:cubicBezTo>
                  <a:cubicBezTo>
                    <a:pt x="16490" y="31918"/>
                    <a:pt x="10284" y="41054"/>
                    <a:pt x="6042" y="51137"/>
                  </a:cubicBezTo>
                  <a:cubicBezTo>
                    <a:pt x="1965" y="61275"/>
                    <a:pt x="-89" y="72114"/>
                    <a:pt x="4" y="83042"/>
                  </a:cubicBezTo>
                  <a:cubicBezTo>
                    <a:pt x="-107" y="93959"/>
                    <a:pt x="1946" y="104789"/>
                    <a:pt x="6042" y="114909"/>
                  </a:cubicBezTo>
                  <a:cubicBezTo>
                    <a:pt x="10206" y="125003"/>
                    <a:pt x="16411" y="134126"/>
                    <a:pt x="24268" y="141707"/>
                  </a:cubicBezTo>
                </a:path>
              </a:pathLst>
            </a:custGeom>
            <a:solidFill>
              <a:srgbClr val="E2E2E3"/>
            </a:solidFill>
            <a:ln w="371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A80C8F6-3521-46E9-B946-3ECA62CACD15}"/>
                </a:ext>
              </a:extLst>
            </p:cNvPr>
            <p:cNvSpPr/>
            <p:nvPr/>
          </p:nvSpPr>
          <p:spPr>
            <a:xfrm>
              <a:off x="1384590" y="6590823"/>
              <a:ext cx="114573" cy="163250"/>
            </a:xfrm>
            <a:custGeom>
              <a:avLst/>
              <a:gdLst>
                <a:gd name="connsiteX0" fmla="*/ 97876 w 114573"/>
                <a:gd name="connsiteY0" fmla="*/ 163250 h 163250"/>
                <a:gd name="connsiteX1" fmla="*/ 114573 w 114573"/>
                <a:gd name="connsiteY1" fmla="*/ 163250 h 163250"/>
                <a:gd name="connsiteX2" fmla="*/ 114573 w 114573"/>
                <a:gd name="connsiteY2" fmla="*/ 0 h 163250"/>
                <a:gd name="connsiteX3" fmla="*/ 97876 w 114573"/>
                <a:gd name="connsiteY3" fmla="*/ 0 h 163250"/>
                <a:gd name="connsiteX4" fmla="*/ 97876 w 114573"/>
                <a:gd name="connsiteY4" fmla="*/ 73351 h 163250"/>
                <a:gd name="connsiteX5" fmla="*/ 16660 w 114573"/>
                <a:gd name="connsiteY5" fmla="*/ 73351 h 163250"/>
                <a:gd name="connsiteX6" fmla="*/ 16660 w 114573"/>
                <a:gd name="connsiteY6" fmla="*/ 0 h 163250"/>
                <a:gd name="connsiteX7" fmla="*/ 0 w 114573"/>
                <a:gd name="connsiteY7" fmla="*/ 0 h 163250"/>
                <a:gd name="connsiteX8" fmla="*/ 0 w 114573"/>
                <a:gd name="connsiteY8" fmla="*/ 163250 h 163250"/>
                <a:gd name="connsiteX9" fmla="*/ 16660 w 114573"/>
                <a:gd name="connsiteY9" fmla="*/ 163250 h 163250"/>
                <a:gd name="connsiteX10" fmla="*/ 16660 w 114573"/>
                <a:gd name="connsiteY10" fmla="*/ 89937 h 163250"/>
                <a:gd name="connsiteX11" fmla="*/ 97876 w 114573"/>
                <a:gd name="connsiteY11" fmla="*/ 89937 h 163250"/>
                <a:gd name="connsiteX12" fmla="*/ 97876 w 114573"/>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573" h="163250">
                  <a:moveTo>
                    <a:pt x="97876" y="163250"/>
                  </a:moveTo>
                  <a:lnTo>
                    <a:pt x="114573" y="163250"/>
                  </a:lnTo>
                  <a:lnTo>
                    <a:pt x="114573" y="0"/>
                  </a:lnTo>
                  <a:lnTo>
                    <a:pt x="97876" y="0"/>
                  </a:lnTo>
                  <a:lnTo>
                    <a:pt x="97876" y="73351"/>
                  </a:lnTo>
                  <a:lnTo>
                    <a:pt x="16660" y="73351"/>
                  </a:lnTo>
                  <a:lnTo>
                    <a:pt x="16660" y="0"/>
                  </a:lnTo>
                  <a:lnTo>
                    <a:pt x="0" y="0"/>
                  </a:lnTo>
                  <a:lnTo>
                    <a:pt x="0" y="163250"/>
                  </a:lnTo>
                  <a:lnTo>
                    <a:pt x="16660" y="163250"/>
                  </a:lnTo>
                  <a:lnTo>
                    <a:pt x="16660" y="89937"/>
                  </a:lnTo>
                  <a:lnTo>
                    <a:pt x="97876" y="89937"/>
                  </a:lnTo>
                  <a:lnTo>
                    <a:pt x="97876" y="163250"/>
                  </a:lnTo>
                  <a:close/>
                </a:path>
              </a:pathLst>
            </a:custGeom>
            <a:solidFill>
              <a:srgbClr val="E2E2E3"/>
            </a:solidFill>
            <a:ln w="371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95B833C-1A5D-4A1E-869E-6C9740257CA6}"/>
                </a:ext>
              </a:extLst>
            </p:cNvPr>
            <p:cNvSpPr/>
            <p:nvPr/>
          </p:nvSpPr>
          <p:spPr>
            <a:xfrm>
              <a:off x="1527751" y="6590823"/>
              <a:ext cx="90346" cy="163250"/>
            </a:xfrm>
            <a:custGeom>
              <a:avLst/>
              <a:gdLst>
                <a:gd name="connsiteX0" fmla="*/ 16810 w 90346"/>
                <a:gd name="connsiteY0" fmla="*/ 0 h 163250"/>
                <a:gd name="connsiteX1" fmla="*/ 0 w 90346"/>
                <a:gd name="connsiteY1" fmla="*/ 0 h 163250"/>
                <a:gd name="connsiteX2" fmla="*/ 0 w 90346"/>
                <a:gd name="connsiteY2" fmla="*/ 163250 h 163250"/>
                <a:gd name="connsiteX3" fmla="*/ 90347 w 90346"/>
                <a:gd name="connsiteY3" fmla="*/ 163250 h 163250"/>
                <a:gd name="connsiteX4" fmla="*/ 90347 w 90346"/>
                <a:gd name="connsiteY4" fmla="*/ 146813 h 163250"/>
                <a:gd name="connsiteX5" fmla="*/ 16810 w 90346"/>
                <a:gd name="connsiteY5" fmla="*/ 146813 h 163250"/>
                <a:gd name="connsiteX6" fmla="*/ 16810 w 90346"/>
                <a:gd name="connsiteY6" fmla="*/ 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46" h="163250">
                  <a:moveTo>
                    <a:pt x="16810" y="0"/>
                  </a:moveTo>
                  <a:lnTo>
                    <a:pt x="0" y="0"/>
                  </a:lnTo>
                  <a:lnTo>
                    <a:pt x="0" y="163250"/>
                  </a:lnTo>
                  <a:lnTo>
                    <a:pt x="90347" y="163250"/>
                  </a:lnTo>
                  <a:lnTo>
                    <a:pt x="90347" y="146813"/>
                  </a:lnTo>
                  <a:lnTo>
                    <a:pt x="16810" y="146813"/>
                  </a:lnTo>
                  <a:lnTo>
                    <a:pt x="16810" y="0"/>
                  </a:lnTo>
                  <a:close/>
                </a:path>
              </a:pathLst>
            </a:custGeom>
            <a:solidFill>
              <a:srgbClr val="E2E2E3"/>
            </a:solidFill>
            <a:ln w="371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A4D68BA-AD47-4A87-9921-18B4F738AD16}"/>
                </a:ext>
              </a:extLst>
            </p:cNvPr>
            <p:cNvSpPr/>
            <p:nvPr/>
          </p:nvSpPr>
          <p:spPr>
            <a:xfrm>
              <a:off x="1640796" y="6593991"/>
              <a:ext cx="136563" cy="160268"/>
            </a:xfrm>
            <a:custGeom>
              <a:avLst/>
              <a:gdLst>
                <a:gd name="connsiteX0" fmla="*/ 36191 w 136563"/>
                <a:gd name="connsiteY0" fmla="*/ 119866 h 160268"/>
                <a:gd name="connsiteX1" fmla="*/ 37943 w 136563"/>
                <a:gd name="connsiteY1" fmla="*/ 115803 h 160268"/>
                <a:gd name="connsiteX2" fmla="*/ 51696 w 136563"/>
                <a:gd name="connsiteY2" fmla="*/ 81700 h 160268"/>
                <a:gd name="connsiteX3" fmla="*/ 65673 w 136563"/>
                <a:gd name="connsiteY3" fmla="*/ 47223 h 160268"/>
                <a:gd name="connsiteX4" fmla="*/ 68356 w 136563"/>
                <a:gd name="connsiteY4" fmla="*/ 41036 h 160268"/>
                <a:gd name="connsiteX5" fmla="*/ 71040 w 136563"/>
                <a:gd name="connsiteY5" fmla="*/ 47261 h 160268"/>
                <a:gd name="connsiteX6" fmla="*/ 84756 w 136563"/>
                <a:gd name="connsiteY6" fmla="*/ 81700 h 160268"/>
                <a:gd name="connsiteX7" fmla="*/ 98546 w 136563"/>
                <a:gd name="connsiteY7" fmla="*/ 115803 h 160268"/>
                <a:gd name="connsiteX8" fmla="*/ 100298 w 136563"/>
                <a:gd name="connsiteY8" fmla="*/ 119866 h 160268"/>
                <a:gd name="connsiteX9" fmla="*/ 118636 w 136563"/>
                <a:gd name="connsiteY9" fmla="*/ 160268 h 160268"/>
                <a:gd name="connsiteX10" fmla="*/ 136563 w 136563"/>
                <a:gd name="connsiteY10" fmla="*/ 160268 h 160268"/>
                <a:gd name="connsiteX11" fmla="*/ 68319 w 136563"/>
                <a:gd name="connsiteY11" fmla="*/ 0 h 160268"/>
                <a:gd name="connsiteX12" fmla="*/ 0 w 136563"/>
                <a:gd name="connsiteY12" fmla="*/ 160268 h 160268"/>
                <a:gd name="connsiteX13" fmla="*/ 18002 w 136563"/>
                <a:gd name="connsiteY13" fmla="*/ 160268 h 160268"/>
                <a:gd name="connsiteX14" fmla="*/ 30488 w 136563"/>
                <a:gd name="connsiteY14" fmla="*/ 132426 h 160268"/>
                <a:gd name="connsiteX15" fmla="*/ 106113 w 136563"/>
                <a:gd name="connsiteY15" fmla="*/ 132426 h 16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563" h="160268">
                  <a:moveTo>
                    <a:pt x="36191" y="119866"/>
                  </a:moveTo>
                  <a:lnTo>
                    <a:pt x="37943" y="115803"/>
                  </a:lnTo>
                  <a:cubicBezTo>
                    <a:pt x="42452" y="105255"/>
                    <a:pt x="47074" y="93776"/>
                    <a:pt x="51696" y="81700"/>
                  </a:cubicBezTo>
                  <a:cubicBezTo>
                    <a:pt x="56318" y="69624"/>
                    <a:pt x="61088" y="57846"/>
                    <a:pt x="65673" y="47223"/>
                  </a:cubicBezTo>
                  <a:lnTo>
                    <a:pt x="68356" y="41036"/>
                  </a:lnTo>
                  <a:lnTo>
                    <a:pt x="71040" y="47261"/>
                  </a:lnTo>
                  <a:cubicBezTo>
                    <a:pt x="75550" y="57883"/>
                    <a:pt x="80171" y="69624"/>
                    <a:pt x="84756" y="81700"/>
                  </a:cubicBezTo>
                  <a:cubicBezTo>
                    <a:pt x="89340" y="93776"/>
                    <a:pt x="93925" y="105255"/>
                    <a:pt x="98546" y="115803"/>
                  </a:cubicBezTo>
                  <a:lnTo>
                    <a:pt x="100298" y="119866"/>
                  </a:lnTo>
                  <a:close/>
                  <a:moveTo>
                    <a:pt x="118636" y="160268"/>
                  </a:moveTo>
                  <a:lnTo>
                    <a:pt x="136563" y="160268"/>
                  </a:lnTo>
                  <a:lnTo>
                    <a:pt x="68319" y="0"/>
                  </a:lnTo>
                  <a:lnTo>
                    <a:pt x="0" y="160268"/>
                  </a:lnTo>
                  <a:lnTo>
                    <a:pt x="18002" y="160268"/>
                  </a:lnTo>
                  <a:lnTo>
                    <a:pt x="30488" y="132426"/>
                  </a:lnTo>
                  <a:lnTo>
                    <a:pt x="106113" y="132426"/>
                  </a:lnTo>
                  <a:close/>
                </a:path>
              </a:pathLst>
            </a:custGeom>
            <a:solidFill>
              <a:srgbClr val="E2E2E3"/>
            </a:solidFill>
            <a:ln w="371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170D0B6-8376-421B-8BD3-FEFA0165CF6E}"/>
                </a:ext>
              </a:extLst>
            </p:cNvPr>
            <p:cNvSpPr/>
            <p:nvPr/>
          </p:nvSpPr>
          <p:spPr>
            <a:xfrm>
              <a:off x="1800505" y="6590487"/>
              <a:ext cx="127208" cy="164070"/>
            </a:xfrm>
            <a:custGeom>
              <a:avLst/>
              <a:gdLst>
                <a:gd name="connsiteX0" fmla="*/ 110436 w 127208"/>
                <a:gd name="connsiteY0" fmla="*/ 119120 h 164070"/>
                <a:gd name="connsiteX1" fmla="*/ 0 w 127208"/>
                <a:gd name="connsiteY1" fmla="*/ 3019 h 164070"/>
                <a:gd name="connsiteX2" fmla="*/ 0 w 127208"/>
                <a:gd name="connsiteY2" fmla="*/ 164070 h 164070"/>
                <a:gd name="connsiteX3" fmla="*/ 16810 w 127208"/>
                <a:gd name="connsiteY3" fmla="*/ 164070 h 164070"/>
                <a:gd name="connsiteX4" fmla="*/ 16810 w 127208"/>
                <a:gd name="connsiteY4" fmla="*/ 44540 h 164070"/>
                <a:gd name="connsiteX5" fmla="*/ 127208 w 127208"/>
                <a:gd name="connsiteY5" fmla="*/ 162244 h 164070"/>
                <a:gd name="connsiteX6" fmla="*/ 127208 w 127208"/>
                <a:gd name="connsiteY6" fmla="*/ 0 h 164070"/>
                <a:gd name="connsiteX7" fmla="*/ 110436 w 127208"/>
                <a:gd name="connsiteY7" fmla="*/ 0 h 164070"/>
                <a:gd name="connsiteX8" fmla="*/ 110436 w 127208"/>
                <a:gd name="connsiteY8" fmla="*/ 119120 h 16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08" h="164070">
                  <a:moveTo>
                    <a:pt x="110436" y="119120"/>
                  </a:moveTo>
                  <a:lnTo>
                    <a:pt x="0" y="3019"/>
                  </a:lnTo>
                  <a:lnTo>
                    <a:pt x="0" y="164070"/>
                  </a:lnTo>
                  <a:lnTo>
                    <a:pt x="16810" y="164070"/>
                  </a:lnTo>
                  <a:lnTo>
                    <a:pt x="16810" y="44540"/>
                  </a:lnTo>
                  <a:lnTo>
                    <a:pt x="127208" y="162244"/>
                  </a:lnTo>
                  <a:lnTo>
                    <a:pt x="127208" y="0"/>
                  </a:lnTo>
                  <a:lnTo>
                    <a:pt x="110436" y="0"/>
                  </a:lnTo>
                  <a:lnTo>
                    <a:pt x="110436" y="119120"/>
                  </a:lnTo>
                  <a:close/>
                </a:path>
              </a:pathLst>
            </a:custGeom>
            <a:solidFill>
              <a:srgbClr val="E2E2E3"/>
            </a:solidFill>
            <a:ln w="371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31A4239E-E1DB-4B9B-A879-C3D6F6681801}"/>
                </a:ext>
              </a:extLst>
            </p:cNvPr>
            <p:cNvSpPr/>
            <p:nvPr/>
          </p:nvSpPr>
          <p:spPr>
            <a:xfrm>
              <a:off x="1956301" y="6590935"/>
              <a:ext cx="120414" cy="163325"/>
            </a:xfrm>
            <a:custGeom>
              <a:avLst/>
              <a:gdLst>
                <a:gd name="connsiteX0" fmla="*/ 64704 w 120414"/>
                <a:gd name="connsiteY0" fmla="*/ 142080 h 163325"/>
                <a:gd name="connsiteX1" fmla="*/ 38912 w 120414"/>
                <a:gd name="connsiteY1" fmla="*/ 146478 h 163325"/>
                <a:gd name="connsiteX2" fmla="*/ 16549 w 120414"/>
                <a:gd name="connsiteY2" fmla="*/ 146478 h 163325"/>
                <a:gd name="connsiteX3" fmla="*/ 16549 w 120414"/>
                <a:gd name="connsiteY3" fmla="*/ 16474 h 163325"/>
                <a:gd name="connsiteX4" fmla="*/ 38539 w 120414"/>
                <a:gd name="connsiteY4" fmla="*/ 16474 h 163325"/>
                <a:gd name="connsiteX5" fmla="*/ 64629 w 120414"/>
                <a:gd name="connsiteY5" fmla="*/ 20872 h 163325"/>
                <a:gd name="connsiteX6" fmla="*/ 85650 w 120414"/>
                <a:gd name="connsiteY6" fmla="*/ 34476 h 163325"/>
                <a:gd name="connsiteX7" fmla="*/ 99180 w 120414"/>
                <a:gd name="connsiteY7" fmla="*/ 55535 h 163325"/>
                <a:gd name="connsiteX8" fmla="*/ 103578 w 120414"/>
                <a:gd name="connsiteY8" fmla="*/ 81625 h 163325"/>
                <a:gd name="connsiteX9" fmla="*/ 99180 w 120414"/>
                <a:gd name="connsiteY9" fmla="*/ 107715 h 163325"/>
                <a:gd name="connsiteX10" fmla="*/ 85799 w 120414"/>
                <a:gd name="connsiteY10" fmla="*/ 128811 h 163325"/>
                <a:gd name="connsiteX11" fmla="*/ 64815 w 120414"/>
                <a:gd name="connsiteY11" fmla="*/ 142266 h 163325"/>
                <a:gd name="connsiteX12" fmla="*/ 114983 w 120414"/>
                <a:gd name="connsiteY12" fmla="*/ 113492 h 163325"/>
                <a:gd name="connsiteX13" fmla="*/ 114983 w 120414"/>
                <a:gd name="connsiteY13" fmla="*/ 50130 h 163325"/>
                <a:gd name="connsiteX14" fmla="*/ 98845 w 120414"/>
                <a:gd name="connsiteY14" fmla="*/ 24040 h 163325"/>
                <a:gd name="connsiteX15" fmla="*/ 71487 w 120414"/>
                <a:gd name="connsiteY15" fmla="*/ 6187 h 163325"/>
                <a:gd name="connsiteX16" fmla="*/ 43161 w 120414"/>
                <a:gd name="connsiteY16" fmla="*/ 0 h 163325"/>
                <a:gd name="connsiteX17" fmla="*/ 0 w 120414"/>
                <a:gd name="connsiteY17" fmla="*/ 0 h 163325"/>
                <a:gd name="connsiteX18" fmla="*/ 0 w 120414"/>
                <a:gd name="connsiteY18" fmla="*/ 163325 h 163325"/>
                <a:gd name="connsiteX19" fmla="*/ 38688 w 120414"/>
                <a:gd name="connsiteY19" fmla="*/ 163325 h 163325"/>
                <a:gd name="connsiteX20" fmla="*/ 71487 w 120414"/>
                <a:gd name="connsiteY20" fmla="*/ 156989 h 163325"/>
                <a:gd name="connsiteX21" fmla="*/ 98509 w 120414"/>
                <a:gd name="connsiteY21" fmla="*/ 139322 h 163325"/>
                <a:gd name="connsiteX22" fmla="*/ 114760 w 120414"/>
                <a:gd name="connsiteY22" fmla="*/ 113232 h 16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414" h="163325">
                  <a:moveTo>
                    <a:pt x="64704" y="142080"/>
                  </a:moveTo>
                  <a:cubicBezTo>
                    <a:pt x="56437" y="145074"/>
                    <a:pt x="47704" y="146564"/>
                    <a:pt x="38912" y="146478"/>
                  </a:cubicBezTo>
                  <a:lnTo>
                    <a:pt x="16549" y="146478"/>
                  </a:lnTo>
                  <a:lnTo>
                    <a:pt x="16549" y="16474"/>
                  </a:lnTo>
                  <a:lnTo>
                    <a:pt x="38539" y="16474"/>
                  </a:lnTo>
                  <a:cubicBezTo>
                    <a:pt x="47428" y="16361"/>
                    <a:pt x="56269" y="17850"/>
                    <a:pt x="64629" y="20872"/>
                  </a:cubicBezTo>
                  <a:cubicBezTo>
                    <a:pt x="72486" y="23938"/>
                    <a:pt x="79635" y="28566"/>
                    <a:pt x="85650" y="34476"/>
                  </a:cubicBezTo>
                  <a:cubicBezTo>
                    <a:pt x="91610" y="40450"/>
                    <a:pt x="96224" y="47630"/>
                    <a:pt x="99180" y="55535"/>
                  </a:cubicBezTo>
                  <a:cubicBezTo>
                    <a:pt x="102195" y="63898"/>
                    <a:pt x="103686" y="72735"/>
                    <a:pt x="103578" y="81625"/>
                  </a:cubicBezTo>
                  <a:cubicBezTo>
                    <a:pt x="103690" y="90516"/>
                    <a:pt x="102203" y="99353"/>
                    <a:pt x="99180" y="107715"/>
                  </a:cubicBezTo>
                  <a:cubicBezTo>
                    <a:pt x="96258" y="115613"/>
                    <a:pt x="91700" y="122803"/>
                    <a:pt x="85799" y="128811"/>
                  </a:cubicBezTo>
                  <a:cubicBezTo>
                    <a:pt x="79855" y="134752"/>
                    <a:pt x="72695" y="139342"/>
                    <a:pt x="64815" y="142266"/>
                  </a:cubicBezTo>
                  <a:moveTo>
                    <a:pt x="114983" y="113492"/>
                  </a:moveTo>
                  <a:cubicBezTo>
                    <a:pt x="122225" y="92993"/>
                    <a:pt x="122225" y="70630"/>
                    <a:pt x="114983" y="50130"/>
                  </a:cubicBezTo>
                  <a:cubicBezTo>
                    <a:pt x="111647" y="40324"/>
                    <a:pt x="106131" y="31404"/>
                    <a:pt x="98845" y="24040"/>
                  </a:cubicBezTo>
                  <a:cubicBezTo>
                    <a:pt x="91036" y="16288"/>
                    <a:pt x="81726" y="10213"/>
                    <a:pt x="71487" y="6187"/>
                  </a:cubicBezTo>
                  <a:cubicBezTo>
                    <a:pt x="62456" y="2562"/>
                    <a:pt x="52881" y="471"/>
                    <a:pt x="43161" y="0"/>
                  </a:cubicBezTo>
                  <a:lnTo>
                    <a:pt x="0" y="0"/>
                  </a:lnTo>
                  <a:lnTo>
                    <a:pt x="0" y="163325"/>
                  </a:lnTo>
                  <a:lnTo>
                    <a:pt x="38688" y="163325"/>
                  </a:lnTo>
                  <a:cubicBezTo>
                    <a:pt x="49929" y="163357"/>
                    <a:pt x="61066" y="161205"/>
                    <a:pt x="71487" y="156989"/>
                  </a:cubicBezTo>
                  <a:cubicBezTo>
                    <a:pt x="81618" y="153032"/>
                    <a:pt x="90820" y="147016"/>
                    <a:pt x="98509" y="139322"/>
                  </a:cubicBezTo>
                  <a:cubicBezTo>
                    <a:pt x="105826" y="131963"/>
                    <a:pt x="111383" y="123044"/>
                    <a:pt x="114760" y="113232"/>
                  </a:cubicBezTo>
                </a:path>
              </a:pathLst>
            </a:custGeom>
            <a:solidFill>
              <a:srgbClr val="E2E2E3"/>
            </a:solidFill>
            <a:ln w="371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C50E4F4-CB30-4422-8BB2-07D44F5F85F5}"/>
                </a:ext>
              </a:extLst>
            </p:cNvPr>
            <p:cNvSpPr/>
            <p:nvPr/>
          </p:nvSpPr>
          <p:spPr>
            <a:xfrm>
              <a:off x="370754" y="6588754"/>
              <a:ext cx="167181" cy="167152"/>
            </a:xfrm>
            <a:custGeom>
              <a:avLst/>
              <a:gdLst>
                <a:gd name="connsiteX0" fmla="*/ 48014 w 167181"/>
                <a:gd name="connsiteY0" fmla="*/ 48062 h 167152"/>
                <a:gd name="connsiteX1" fmla="*/ 118646 w 167181"/>
                <a:gd name="connsiteY1" fmla="*/ 47877 h 167152"/>
                <a:gd name="connsiteX2" fmla="*/ 118830 w 167181"/>
                <a:gd name="connsiteY2" fmla="*/ 48062 h 167152"/>
                <a:gd name="connsiteX3" fmla="*/ 133739 w 167181"/>
                <a:gd name="connsiteY3" fmla="*/ 83544 h 167152"/>
                <a:gd name="connsiteX4" fmla="*/ 118830 w 167181"/>
                <a:gd name="connsiteY4" fmla="*/ 119027 h 167152"/>
                <a:gd name="connsiteX5" fmla="*/ 48014 w 167181"/>
                <a:gd name="connsiteY5" fmla="*/ 119027 h 167152"/>
                <a:gd name="connsiteX6" fmla="*/ 33292 w 167181"/>
                <a:gd name="connsiteY6" fmla="*/ 83507 h 167152"/>
                <a:gd name="connsiteX7" fmla="*/ 48014 w 167181"/>
                <a:gd name="connsiteY7" fmla="*/ 48024 h 167152"/>
                <a:gd name="connsiteX8" fmla="*/ 83460 w 167181"/>
                <a:gd name="connsiteY8" fmla="*/ 167108 h 167152"/>
                <a:gd name="connsiteX9" fmla="*/ 142573 w 167181"/>
                <a:gd name="connsiteY9" fmla="*/ 142806 h 167152"/>
                <a:gd name="connsiteX10" fmla="*/ 167172 w 167181"/>
                <a:gd name="connsiteY10" fmla="*/ 83693 h 167152"/>
                <a:gd name="connsiteX11" fmla="*/ 142573 w 167181"/>
                <a:gd name="connsiteY11" fmla="*/ 24543 h 167152"/>
                <a:gd name="connsiteX12" fmla="*/ 24924 w 167181"/>
                <a:gd name="connsiteY12" fmla="*/ 24189 h 167152"/>
                <a:gd name="connsiteX13" fmla="*/ 24533 w 167181"/>
                <a:gd name="connsiteY13" fmla="*/ 24580 h 167152"/>
                <a:gd name="connsiteX14" fmla="*/ 8 w 167181"/>
                <a:gd name="connsiteY14" fmla="*/ 83731 h 167152"/>
                <a:gd name="connsiteX15" fmla="*/ 24533 w 167181"/>
                <a:gd name="connsiteY15" fmla="*/ 142844 h 167152"/>
                <a:gd name="connsiteX16" fmla="*/ 83609 w 167181"/>
                <a:gd name="connsiteY16" fmla="*/ 167145 h 16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181" h="167152">
                  <a:moveTo>
                    <a:pt x="48014" y="48062"/>
                  </a:moveTo>
                  <a:cubicBezTo>
                    <a:pt x="67467" y="28506"/>
                    <a:pt x="99090" y="28424"/>
                    <a:pt x="118646" y="47877"/>
                  </a:cubicBezTo>
                  <a:cubicBezTo>
                    <a:pt x="118707" y="47938"/>
                    <a:pt x="118769" y="48000"/>
                    <a:pt x="118830" y="48062"/>
                  </a:cubicBezTo>
                  <a:cubicBezTo>
                    <a:pt x="128486" y="57324"/>
                    <a:pt x="133882" y="70166"/>
                    <a:pt x="133739" y="83544"/>
                  </a:cubicBezTo>
                  <a:cubicBezTo>
                    <a:pt x="133931" y="96933"/>
                    <a:pt x="128527" y="109794"/>
                    <a:pt x="118830" y="119027"/>
                  </a:cubicBezTo>
                  <a:cubicBezTo>
                    <a:pt x="99245" y="138511"/>
                    <a:pt x="67599" y="138511"/>
                    <a:pt x="48014" y="119027"/>
                  </a:cubicBezTo>
                  <a:cubicBezTo>
                    <a:pt x="38418" y="109724"/>
                    <a:pt x="33090" y="96871"/>
                    <a:pt x="33292" y="83507"/>
                  </a:cubicBezTo>
                  <a:cubicBezTo>
                    <a:pt x="33145" y="70165"/>
                    <a:pt x="38464" y="57343"/>
                    <a:pt x="48014" y="48024"/>
                  </a:cubicBezTo>
                  <a:moveTo>
                    <a:pt x="83460" y="167108"/>
                  </a:moveTo>
                  <a:cubicBezTo>
                    <a:pt x="105663" y="167458"/>
                    <a:pt x="127035" y="158672"/>
                    <a:pt x="142573" y="142806"/>
                  </a:cubicBezTo>
                  <a:cubicBezTo>
                    <a:pt x="158615" y="127366"/>
                    <a:pt x="167524" y="105957"/>
                    <a:pt x="167172" y="83693"/>
                  </a:cubicBezTo>
                  <a:cubicBezTo>
                    <a:pt x="167485" y="61427"/>
                    <a:pt x="158583" y="40021"/>
                    <a:pt x="142573" y="24543"/>
                  </a:cubicBezTo>
                  <a:cubicBezTo>
                    <a:pt x="110183" y="-8042"/>
                    <a:pt x="57510" y="-8201"/>
                    <a:pt x="24924" y="24189"/>
                  </a:cubicBezTo>
                  <a:cubicBezTo>
                    <a:pt x="24793" y="24319"/>
                    <a:pt x="24663" y="24450"/>
                    <a:pt x="24533" y="24580"/>
                  </a:cubicBezTo>
                  <a:cubicBezTo>
                    <a:pt x="8591" y="40099"/>
                    <a:pt x="-276" y="61485"/>
                    <a:pt x="8" y="83731"/>
                  </a:cubicBezTo>
                  <a:cubicBezTo>
                    <a:pt x="-310" y="105972"/>
                    <a:pt x="8564" y="127360"/>
                    <a:pt x="24533" y="142844"/>
                  </a:cubicBezTo>
                  <a:cubicBezTo>
                    <a:pt x="40084" y="158666"/>
                    <a:pt x="61426" y="167445"/>
                    <a:pt x="83609" y="167145"/>
                  </a:cubicBezTo>
                </a:path>
              </a:pathLst>
            </a:custGeom>
            <a:solidFill>
              <a:srgbClr val="E2E2E3"/>
            </a:solidFill>
            <a:ln w="3718"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364035F-3DB2-4430-8204-323C9A7574A2}"/>
                </a:ext>
              </a:extLst>
            </p:cNvPr>
            <p:cNvSpPr/>
            <p:nvPr/>
          </p:nvSpPr>
          <p:spPr>
            <a:xfrm>
              <a:off x="552052" y="6589991"/>
              <a:ext cx="121133" cy="164789"/>
            </a:xfrm>
            <a:custGeom>
              <a:avLst/>
              <a:gdLst>
                <a:gd name="connsiteX0" fmla="*/ 33321 w 121133"/>
                <a:gd name="connsiteY0" fmla="*/ 32848 h 164789"/>
                <a:gd name="connsiteX1" fmla="*/ 51957 w 121133"/>
                <a:gd name="connsiteY1" fmla="*/ 32848 h 164789"/>
                <a:gd name="connsiteX2" fmla="*/ 72382 w 121133"/>
                <a:gd name="connsiteY2" fmla="*/ 39371 h 164789"/>
                <a:gd name="connsiteX3" fmla="*/ 78941 w 121133"/>
                <a:gd name="connsiteY3" fmla="*/ 55211 h 164789"/>
                <a:gd name="connsiteX4" fmla="*/ 56914 w 121133"/>
                <a:gd name="connsiteY4" fmla="*/ 78543 h 164789"/>
                <a:gd name="connsiteX5" fmla="*/ 45732 w 121133"/>
                <a:gd name="connsiteY5" fmla="*/ 78543 h 164789"/>
                <a:gd name="connsiteX6" fmla="*/ 45732 w 121133"/>
                <a:gd name="connsiteY6" fmla="*/ 78543 h 164789"/>
                <a:gd name="connsiteX7" fmla="*/ 33321 w 121133"/>
                <a:gd name="connsiteY7" fmla="*/ 78543 h 164789"/>
                <a:gd name="connsiteX8" fmla="*/ 33321 w 121133"/>
                <a:gd name="connsiteY8" fmla="*/ 164790 h 164789"/>
                <a:gd name="connsiteX9" fmla="*/ 33321 w 121133"/>
                <a:gd name="connsiteY9" fmla="*/ 91924 h 164789"/>
                <a:gd name="connsiteX10" fmla="*/ 80656 w 121133"/>
                <a:gd name="connsiteY10" fmla="*/ 164790 h 164789"/>
                <a:gd name="connsiteX11" fmla="*/ 121133 w 121133"/>
                <a:gd name="connsiteY11" fmla="*/ 164790 h 164789"/>
                <a:gd name="connsiteX12" fmla="*/ 82818 w 121133"/>
                <a:gd name="connsiteY12" fmla="*/ 105155 h 164789"/>
                <a:gd name="connsiteX13" fmla="*/ 102423 w 121133"/>
                <a:gd name="connsiteY13" fmla="*/ 89725 h 164789"/>
                <a:gd name="connsiteX14" fmla="*/ 112859 w 121133"/>
                <a:gd name="connsiteY14" fmla="*/ 58342 h 164789"/>
                <a:gd name="connsiteX15" fmla="*/ 112859 w 121133"/>
                <a:gd name="connsiteY15" fmla="*/ 54205 h 164789"/>
                <a:gd name="connsiteX16" fmla="*/ 96906 w 121133"/>
                <a:gd name="connsiteY16" fmla="*/ 16933 h 164789"/>
                <a:gd name="connsiteX17" fmla="*/ 53746 w 121133"/>
                <a:gd name="connsiteY17" fmla="*/ 12 h 164789"/>
                <a:gd name="connsiteX18" fmla="*/ 0 w 121133"/>
                <a:gd name="connsiteY18" fmla="*/ 12 h 164789"/>
                <a:gd name="connsiteX19" fmla="*/ 0 w 121133"/>
                <a:gd name="connsiteY19" fmla="*/ 164790 h 16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133" h="164789">
                  <a:moveTo>
                    <a:pt x="33321" y="32848"/>
                  </a:moveTo>
                  <a:lnTo>
                    <a:pt x="51957" y="32848"/>
                  </a:lnTo>
                  <a:cubicBezTo>
                    <a:pt x="59325" y="32508"/>
                    <a:pt x="66575" y="34822"/>
                    <a:pt x="72382" y="39371"/>
                  </a:cubicBezTo>
                  <a:cubicBezTo>
                    <a:pt x="76586" y="43570"/>
                    <a:pt x="78945" y="49269"/>
                    <a:pt x="78941" y="55211"/>
                  </a:cubicBezTo>
                  <a:cubicBezTo>
                    <a:pt x="79296" y="67735"/>
                    <a:pt x="69437" y="78178"/>
                    <a:pt x="56914" y="78543"/>
                  </a:cubicBezTo>
                  <a:lnTo>
                    <a:pt x="45732" y="78543"/>
                  </a:lnTo>
                  <a:lnTo>
                    <a:pt x="45732" y="78543"/>
                  </a:lnTo>
                  <a:lnTo>
                    <a:pt x="33321" y="78543"/>
                  </a:lnTo>
                  <a:close/>
                  <a:moveTo>
                    <a:pt x="33321" y="164790"/>
                  </a:moveTo>
                  <a:lnTo>
                    <a:pt x="33321" y="91924"/>
                  </a:lnTo>
                  <a:lnTo>
                    <a:pt x="80656" y="164790"/>
                  </a:lnTo>
                  <a:lnTo>
                    <a:pt x="121133" y="164790"/>
                  </a:lnTo>
                  <a:lnTo>
                    <a:pt x="82818" y="105155"/>
                  </a:lnTo>
                  <a:cubicBezTo>
                    <a:pt x="90932" y="102416"/>
                    <a:pt x="97853" y="96968"/>
                    <a:pt x="102423" y="89725"/>
                  </a:cubicBezTo>
                  <a:cubicBezTo>
                    <a:pt x="109132" y="80630"/>
                    <a:pt x="112784" y="69643"/>
                    <a:pt x="112859" y="58342"/>
                  </a:cubicBezTo>
                  <a:lnTo>
                    <a:pt x="112859" y="54205"/>
                  </a:lnTo>
                  <a:cubicBezTo>
                    <a:pt x="112859" y="35979"/>
                    <a:pt x="106933" y="26810"/>
                    <a:pt x="96906" y="16933"/>
                  </a:cubicBezTo>
                  <a:cubicBezTo>
                    <a:pt x="85337" y="5785"/>
                    <a:pt x="69810" y="-303"/>
                    <a:pt x="53746" y="12"/>
                  </a:cubicBezTo>
                  <a:lnTo>
                    <a:pt x="0" y="12"/>
                  </a:lnTo>
                  <a:lnTo>
                    <a:pt x="0" y="164790"/>
                  </a:lnTo>
                  <a:close/>
                </a:path>
              </a:pathLst>
            </a:custGeom>
            <a:solidFill>
              <a:srgbClr val="E2E2E3"/>
            </a:solidFill>
            <a:ln w="371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B8F31DC-F67C-4A7A-8EB4-2D55F7ED8544}"/>
                </a:ext>
              </a:extLst>
            </p:cNvPr>
            <p:cNvSpPr/>
            <p:nvPr/>
          </p:nvSpPr>
          <p:spPr>
            <a:xfrm>
              <a:off x="681161" y="6590003"/>
              <a:ext cx="114275" cy="164778"/>
            </a:xfrm>
            <a:custGeom>
              <a:avLst/>
              <a:gdLst>
                <a:gd name="connsiteX0" fmla="*/ 40552 w 114275"/>
                <a:gd name="connsiteY0" fmla="*/ 164778 h 164778"/>
                <a:gd name="connsiteX1" fmla="*/ 73798 w 114275"/>
                <a:gd name="connsiteY1" fmla="*/ 164778 h 164778"/>
                <a:gd name="connsiteX2" fmla="*/ 73798 w 114275"/>
                <a:gd name="connsiteY2" fmla="*/ 32836 h 164778"/>
                <a:gd name="connsiteX3" fmla="*/ 114275 w 114275"/>
                <a:gd name="connsiteY3" fmla="*/ 32836 h 164778"/>
                <a:gd name="connsiteX4" fmla="*/ 114275 w 114275"/>
                <a:gd name="connsiteY4" fmla="*/ 0 h 164778"/>
                <a:gd name="connsiteX5" fmla="*/ 0 w 114275"/>
                <a:gd name="connsiteY5" fmla="*/ 0 h 164778"/>
                <a:gd name="connsiteX6" fmla="*/ 0 w 114275"/>
                <a:gd name="connsiteY6" fmla="*/ 32836 h 164778"/>
                <a:gd name="connsiteX7" fmla="*/ 40552 w 114275"/>
                <a:gd name="connsiteY7" fmla="*/ 32836 h 164778"/>
                <a:gd name="connsiteX8" fmla="*/ 40552 w 114275"/>
                <a:gd name="connsiteY8" fmla="*/ 164778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75" h="164778">
                  <a:moveTo>
                    <a:pt x="40552" y="164778"/>
                  </a:moveTo>
                  <a:lnTo>
                    <a:pt x="73798" y="164778"/>
                  </a:lnTo>
                  <a:lnTo>
                    <a:pt x="73798" y="32836"/>
                  </a:lnTo>
                  <a:lnTo>
                    <a:pt x="114275" y="32836"/>
                  </a:lnTo>
                  <a:lnTo>
                    <a:pt x="114275" y="0"/>
                  </a:lnTo>
                  <a:lnTo>
                    <a:pt x="0" y="0"/>
                  </a:lnTo>
                  <a:lnTo>
                    <a:pt x="0" y="32836"/>
                  </a:lnTo>
                  <a:lnTo>
                    <a:pt x="40552" y="32836"/>
                  </a:lnTo>
                  <a:lnTo>
                    <a:pt x="40552" y="164778"/>
                  </a:lnTo>
                  <a:close/>
                </a:path>
              </a:pathLst>
            </a:custGeom>
            <a:solidFill>
              <a:srgbClr val="E2E2E3"/>
            </a:solidFill>
            <a:ln w="371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19D7DF2-B316-4A4F-8EAF-7660F2DECAB0}"/>
                </a:ext>
              </a:extLst>
            </p:cNvPr>
            <p:cNvSpPr/>
            <p:nvPr/>
          </p:nvSpPr>
          <p:spPr>
            <a:xfrm>
              <a:off x="809749" y="6590003"/>
              <a:ext cx="121095" cy="164778"/>
            </a:xfrm>
            <a:custGeom>
              <a:avLst/>
              <a:gdLst>
                <a:gd name="connsiteX0" fmla="*/ 33023 w 121095"/>
                <a:gd name="connsiteY0" fmla="*/ 98770 h 164778"/>
                <a:gd name="connsiteX1" fmla="*/ 88110 w 121095"/>
                <a:gd name="connsiteY1" fmla="*/ 98770 h 164778"/>
                <a:gd name="connsiteX2" fmla="*/ 88110 w 121095"/>
                <a:gd name="connsiteY2" fmla="*/ 164778 h 164778"/>
                <a:gd name="connsiteX3" fmla="*/ 121096 w 121095"/>
                <a:gd name="connsiteY3" fmla="*/ 164778 h 164778"/>
                <a:gd name="connsiteX4" fmla="*/ 121096 w 121095"/>
                <a:gd name="connsiteY4" fmla="*/ 0 h 164778"/>
                <a:gd name="connsiteX5" fmla="*/ 88110 w 121095"/>
                <a:gd name="connsiteY5" fmla="*/ 0 h 164778"/>
                <a:gd name="connsiteX6" fmla="*/ 88110 w 121095"/>
                <a:gd name="connsiteY6" fmla="*/ 65934 h 164778"/>
                <a:gd name="connsiteX7" fmla="*/ 33023 w 121095"/>
                <a:gd name="connsiteY7" fmla="*/ 65934 h 164778"/>
                <a:gd name="connsiteX8" fmla="*/ 33023 w 121095"/>
                <a:gd name="connsiteY8" fmla="*/ 0 h 164778"/>
                <a:gd name="connsiteX9" fmla="*/ 0 w 121095"/>
                <a:gd name="connsiteY9" fmla="*/ 0 h 164778"/>
                <a:gd name="connsiteX10" fmla="*/ 0 w 121095"/>
                <a:gd name="connsiteY10" fmla="*/ 164778 h 164778"/>
                <a:gd name="connsiteX11" fmla="*/ 33023 w 121095"/>
                <a:gd name="connsiteY11" fmla="*/ 164778 h 164778"/>
                <a:gd name="connsiteX12" fmla="*/ 33023 w 121095"/>
                <a:gd name="connsiteY12" fmla="*/ 98770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095" h="164778">
                  <a:moveTo>
                    <a:pt x="33023" y="98770"/>
                  </a:moveTo>
                  <a:lnTo>
                    <a:pt x="88110" y="98770"/>
                  </a:lnTo>
                  <a:lnTo>
                    <a:pt x="88110" y="164778"/>
                  </a:lnTo>
                  <a:lnTo>
                    <a:pt x="121096" y="164778"/>
                  </a:lnTo>
                  <a:lnTo>
                    <a:pt x="121096" y="0"/>
                  </a:lnTo>
                  <a:lnTo>
                    <a:pt x="88110" y="0"/>
                  </a:lnTo>
                  <a:lnTo>
                    <a:pt x="88110" y="65934"/>
                  </a:lnTo>
                  <a:lnTo>
                    <a:pt x="33023" y="65934"/>
                  </a:lnTo>
                  <a:lnTo>
                    <a:pt x="33023" y="0"/>
                  </a:lnTo>
                  <a:lnTo>
                    <a:pt x="0" y="0"/>
                  </a:lnTo>
                  <a:lnTo>
                    <a:pt x="0" y="164778"/>
                  </a:lnTo>
                  <a:lnTo>
                    <a:pt x="33023" y="164778"/>
                  </a:lnTo>
                  <a:lnTo>
                    <a:pt x="33023" y="98770"/>
                  </a:lnTo>
                  <a:close/>
                </a:path>
              </a:pathLst>
            </a:custGeom>
            <a:solidFill>
              <a:srgbClr val="E2E2E3"/>
            </a:solidFill>
            <a:ln w="371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8B36A1D3-392B-4405-AB2C-13538FAD8D61}"/>
                </a:ext>
              </a:extLst>
            </p:cNvPr>
            <p:cNvSpPr/>
            <p:nvPr/>
          </p:nvSpPr>
          <p:spPr>
            <a:xfrm>
              <a:off x="223838" y="6589593"/>
              <a:ext cx="132463" cy="168580"/>
            </a:xfrm>
            <a:custGeom>
              <a:avLst/>
              <a:gdLst>
                <a:gd name="connsiteX0" fmla="*/ 0 w 132463"/>
                <a:gd name="connsiteY0" fmla="*/ 165412 h 168580"/>
                <a:gd name="connsiteX1" fmla="*/ 33097 w 132463"/>
                <a:gd name="connsiteY1" fmla="*/ 165412 h 168580"/>
                <a:gd name="connsiteX2" fmla="*/ 33097 w 132463"/>
                <a:gd name="connsiteY2" fmla="*/ 73910 h 168580"/>
                <a:gd name="connsiteX3" fmla="*/ 132464 w 132463"/>
                <a:gd name="connsiteY3" fmla="*/ 168580 h 168580"/>
                <a:gd name="connsiteX4" fmla="*/ 132464 w 132463"/>
                <a:gd name="connsiteY4" fmla="*/ 0 h 168580"/>
                <a:gd name="connsiteX5" fmla="*/ 99255 w 132463"/>
                <a:gd name="connsiteY5" fmla="*/ 0 h 168580"/>
                <a:gd name="connsiteX6" fmla="*/ 99255 w 132463"/>
                <a:gd name="connsiteY6" fmla="*/ 91502 h 168580"/>
                <a:gd name="connsiteX7" fmla="*/ 48490 w 132463"/>
                <a:gd name="connsiteY7" fmla="*/ 43161 h 168580"/>
                <a:gd name="connsiteX8" fmla="*/ 0 w 132463"/>
                <a:gd name="connsiteY8" fmla="*/ 91651 h 168580"/>
                <a:gd name="connsiteX9" fmla="*/ 0 w 132463"/>
                <a:gd name="connsiteY9" fmla="*/ 165412 h 1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463" h="168580">
                  <a:moveTo>
                    <a:pt x="0" y="165412"/>
                  </a:moveTo>
                  <a:lnTo>
                    <a:pt x="33097" y="165412"/>
                  </a:lnTo>
                  <a:lnTo>
                    <a:pt x="33097" y="73910"/>
                  </a:lnTo>
                  <a:lnTo>
                    <a:pt x="132464" y="168580"/>
                  </a:lnTo>
                  <a:lnTo>
                    <a:pt x="132464" y="0"/>
                  </a:lnTo>
                  <a:lnTo>
                    <a:pt x="99255" y="0"/>
                  </a:lnTo>
                  <a:lnTo>
                    <a:pt x="99255" y="91502"/>
                  </a:lnTo>
                  <a:lnTo>
                    <a:pt x="48490" y="43161"/>
                  </a:lnTo>
                  <a:lnTo>
                    <a:pt x="0" y="91651"/>
                  </a:lnTo>
                  <a:lnTo>
                    <a:pt x="0" y="165412"/>
                  </a:lnTo>
                  <a:close/>
                </a:path>
              </a:pathLst>
            </a:custGeom>
            <a:solidFill>
              <a:srgbClr val="E2E2E3"/>
            </a:solidFill>
            <a:ln w="371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458EE651-502B-4CBD-B426-5806239E3B96}"/>
                </a:ext>
              </a:extLst>
            </p:cNvPr>
            <p:cNvSpPr/>
            <p:nvPr/>
          </p:nvSpPr>
          <p:spPr>
            <a:xfrm>
              <a:off x="223838" y="6586537"/>
              <a:ext cx="48490" cy="94707"/>
            </a:xfrm>
            <a:custGeom>
              <a:avLst/>
              <a:gdLst>
                <a:gd name="connsiteX0" fmla="*/ 0 w 48490"/>
                <a:gd name="connsiteY0" fmla="*/ 94707 h 94707"/>
                <a:gd name="connsiteX1" fmla="*/ 48490 w 48490"/>
                <a:gd name="connsiteY1" fmla="*/ 46180 h 94707"/>
                <a:gd name="connsiteX2" fmla="*/ 0 w 48490"/>
                <a:gd name="connsiteY2" fmla="*/ 0 h 94707"/>
                <a:gd name="connsiteX3" fmla="*/ 0 w 48490"/>
                <a:gd name="connsiteY3" fmla="*/ 94707 h 94707"/>
              </a:gdLst>
              <a:ahLst/>
              <a:cxnLst>
                <a:cxn ang="0">
                  <a:pos x="connsiteX0" y="connsiteY0"/>
                </a:cxn>
                <a:cxn ang="0">
                  <a:pos x="connsiteX1" y="connsiteY1"/>
                </a:cxn>
                <a:cxn ang="0">
                  <a:pos x="connsiteX2" y="connsiteY2"/>
                </a:cxn>
                <a:cxn ang="0">
                  <a:pos x="connsiteX3" y="connsiteY3"/>
                </a:cxn>
              </a:cxnLst>
              <a:rect l="l" t="t" r="r" b="b"/>
              <a:pathLst>
                <a:path w="48490" h="94707">
                  <a:moveTo>
                    <a:pt x="0" y="94707"/>
                  </a:moveTo>
                  <a:lnTo>
                    <a:pt x="48490" y="46180"/>
                  </a:lnTo>
                  <a:lnTo>
                    <a:pt x="0" y="0"/>
                  </a:lnTo>
                  <a:lnTo>
                    <a:pt x="0" y="94707"/>
                  </a:lnTo>
                  <a:close/>
                </a:path>
              </a:pathLst>
            </a:custGeom>
            <a:solidFill>
              <a:schemeClr val="accent3"/>
            </a:solidFill>
            <a:ln w="3718" cap="flat">
              <a:noFill/>
              <a:prstDash val="solid"/>
              <a:miter/>
            </a:ln>
          </p:spPr>
          <p:txBody>
            <a:bodyPr rtlCol="0" anchor="ctr"/>
            <a:lstStyle/>
            <a:p>
              <a:endParaRPr lang="en-US"/>
            </a:p>
          </p:txBody>
        </p:sp>
      </p:grpSp>
    </p:spTree>
    <p:extLst>
      <p:ext uri="{BB962C8B-B14F-4D97-AF65-F5344CB8AC3E}">
        <p14:creationId xmlns:p14="http://schemas.microsoft.com/office/powerpoint/2010/main" val="3549210167"/>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E851-5471-18C0-66D6-EF6541218F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0B6A38-0433-DE8F-D25C-F0344AF857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804F2DEE-64D6-A982-FC77-214CB464D9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0F7EC0-D878-2A80-6455-C44D10030BC9}"/>
              </a:ext>
            </a:extLst>
          </p:cNvPr>
          <p:cNvSpPr>
            <a:spLocks noGrp="1"/>
          </p:cNvSpPr>
          <p:nvPr>
            <p:ph type="sldNum" sz="quarter" idx="12"/>
          </p:nvPr>
        </p:nvSpPr>
        <p:spPr>
          <a:xfrm>
            <a:off x="838200" y="6356350"/>
            <a:ext cx="369498" cy="365125"/>
          </a:xfrm>
          <a:prstGeom prst="rect">
            <a:avLst/>
          </a:prstGeom>
        </p:spPr>
        <p:txBody>
          <a:bodyPr/>
          <a:lstStyle/>
          <a:p>
            <a:fld id="{EB3B37A7-8AEC-4CA3-AF46-E5B8DC2BF5D8}" type="slidenum">
              <a:rPr lang="en-US" smtClean="0"/>
              <a:t>‹#›</a:t>
            </a:fld>
            <a:endParaRPr lang="en-US"/>
          </a:p>
        </p:txBody>
      </p:sp>
    </p:spTree>
    <p:extLst>
      <p:ext uri="{BB962C8B-B14F-4D97-AF65-F5344CB8AC3E}">
        <p14:creationId xmlns:p14="http://schemas.microsoft.com/office/powerpoint/2010/main" val="14845901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Divider Teal">
    <p:bg>
      <p:bgPr>
        <a:solidFill>
          <a:schemeClr val="accent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04D09A-4AE1-41F7-8585-54F9D1A47C7F}"/>
              </a:ext>
            </a:extLst>
          </p:cNvPr>
          <p:cNvSpPr>
            <a:spLocks noGrp="1"/>
          </p:cNvSpPr>
          <p:nvPr>
            <p:ph type="sldNum" sz="quarter" idx="12"/>
          </p:nvPr>
        </p:nvSpPr>
        <p:spPr/>
        <p:txBody>
          <a:bodyPr/>
          <a:lstStyle/>
          <a:p>
            <a:fld id="{5034EE70-12A8-400F-8E3D-398CDD8B315D}" type="slidenum">
              <a:rPr lang="en-US" smtClean="0"/>
              <a:pPr/>
              <a:t>‹#›</a:t>
            </a:fld>
            <a:endParaRPr lang="en-US"/>
          </a:p>
        </p:txBody>
      </p:sp>
      <p:sp>
        <p:nvSpPr>
          <p:cNvPr id="3" name="TextBox 2">
            <a:extLst>
              <a:ext uri="{FF2B5EF4-FFF2-40B4-BE49-F238E27FC236}">
                <a16:creationId xmlns:a16="http://schemas.microsoft.com/office/drawing/2014/main" id="{8F0FEF4F-CB78-4E83-B032-12859ABB3DF4}"/>
              </a:ext>
            </a:extLst>
          </p:cNvPr>
          <p:cNvSpPr txBox="1"/>
          <p:nvPr userDrawn="1"/>
        </p:nvSpPr>
        <p:spPr>
          <a:xfrm>
            <a:off x="9817769" y="6576218"/>
            <a:ext cx="1771776" cy="171450"/>
          </a:xfrm>
          <a:prstGeom prst="rect">
            <a:avLst/>
          </a:prstGeom>
          <a:noFill/>
        </p:spPr>
        <p:txBody>
          <a:bodyPr wrap="square" rtlCol="0">
            <a:noAutofit/>
          </a:bodyPr>
          <a:lstStyle/>
          <a:p>
            <a:pPr algn="ctr">
              <a:lnSpc>
                <a:spcPct val="90000"/>
              </a:lnSpc>
              <a:spcAft>
                <a:spcPts val="600"/>
              </a:spcAft>
            </a:pPr>
            <a:r>
              <a:rPr lang="en-US" sz="700" cap="all" spc="10" baseline="0"/>
              <a:t>Proprietary and Confidential</a:t>
            </a:r>
          </a:p>
        </p:txBody>
      </p:sp>
      <p:sp>
        <p:nvSpPr>
          <p:cNvPr id="63" name="Freeform: Shape 62">
            <a:extLst>
              <a:ext uri="{FF2B5EF4-FFF2-40B4-BE49-F238E27FC236}">
                <a16:creationId xmlns:a16="http://schemas.microsoft.com/office/drawing/2014/main" id="{D86E5E74-F887-469E-BA30-D2A06C55613B}"/>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a:solidFill>
                <a:schemeClr val="tx1"/>
              </a:solidFill>
            </a:endParaRPr>
          </a:p>
        </p:txBody>
      </p:sp>
      <p:sp>
        <p:nvSpPr>
          <p:cNvPr id="80" name="Text Placeholder 11">
            <a:extLst>
              <a:ext uri="{FF2B5EF4-FFF2-40B4-BE49-F238E27FC236}">
                <a16:creationId xmlns:a16="http://schemas.microsoft.com/office/drawing/2014/main" id="{B9410B0D-734E-4C7E-BAA9-8C4CAD589FDD}"/>
              </a:ext>
            </a:extLst>
          </p:cNvPr>
          <p:cNvSpPr>
            <a:spLocks noGrp="1"/>
          </p:cNvSpPr>
          <p:nvPr>
            <p:ph type="body" sz="quarter" idx="15" hasCustomPrompt="1"/>
          </p:nvPr>
        </p:nvSpPr>
        <p:spPr>
          <a:xfrm>
            <a:off x="5325600" y="87312"/>
            <a:ext cx="1540800" cy="274637"/>
          </a:xfrm>
          <a:solidFill>
            <a:schemeClr val="accent3"/>
          </a:solidFill>
          <a:ln>
            <a:solidFill>
              <a:schemeClr val="tx1"/>
            </a:solidFill>
          </a:ln>
        </p:spPr>
        <p:txBody>
          <a:bodyPr anchor="ctr"/>
          <a:lstStyle>
            <a:lvl1pPr algn="ctr">
              <a:defRPr sz="1050" b="1" cap="all" baseline="0">
                <a:solidFill>
                  <a:schemeClr val="tx1"/>
                </a:solidFill>
              </a:defRPr>
            </a:lvl1pPr>
          </a:lstStyle>
          <a:p>
            <a:pPr lvl="0"/>
            <a:r>
              <a:rPr lang="en-US"/>
              <a:t>Section XX</a:t>
            </a:r>
          </a:p>
        </p:txBody>
      </p:sp>
      <p:sp>
        <p:nvSpPr>
          <p:cNvPr id="81" name="Text Placeholder 5">
            <a:extLst>
              <a:ext uri="{FF2B5EF4-FFF2-40B4-BE49-F238E27FC236}">
                <a16:creationId xmlns:a16="http://schemas.microsoft.com/office/drawing/2014/main" id="{42AF7850-2114-4493-82FE-B9DEA2D8D9A6}"/>
              </a:ext>
            </a:extLst>
          </p:cNvPr>
          <p:cNvSpPr>
            <a:spLocks noGrp="1"/>
          </p:cNvSpPr>
          <p:nvPr>
            <p:ph type="body" sz="quarter" idx="21" hasCustomPrompt="1"/>
          </p:nvPr>
        </p:nvSpPr>
        <p:spPr>
          <a:xfrm>
            <a:off x="3307080" y="1828800"/>
            <a:ext cx="5577840" cy="3200400"/>
          </a:xfrm>
          <a:ln>
            <a:solidFill>
              <a:schemeClr val="tx1"/>
            </a:solidFill>
          </a:ln>
        </p:spPr>
        <p:txBody>
          <a:bodyPr/>
          <a:lstStyle>
            <a:lvl1pPr>
              <a:defRPr/>
            </a:lvl1pPr>
          </a:lstStyle>
          <a:p>
            <a:pPr lvl="0"/>
            <a:r>
              <a:rPr lang="en-US"/>
              <a:t> </a:t>
            </a:r>
          </a:p>
        </p:txBody>
      </p:sp>
      <p:sp>
        <p:nvSpPr>
          <p:cNvPr id="2" name="Title 1">
            <a:extLst>
              <a:ext uri="{FF2B5EF4-FFF2-40B4-BE49-F238E27FC236}">
                <a16:creationId xmlns:a16="http://schemas.microsoft.com/office/drawing/2014/main" id="{844F0621-2390-4957-AD47-60FDBAA34491}"/>
              </a:ext>
            </a:extLst>
          </p:cNvPr>
          <p:cNvSpPr>
            <a:spLocks noGrp="1"/>
          </p:cNvSpPr>
          <p:nvPr>
            <p:ph type="title" hasCustomPrompt="1"/>
          </p:nvPr>
        </p:nvSpPr>
        <p:spPr>
          <a:xfrm>
            <a:off x="3429000" y="2232661"/>
            <a:ext cx="5334000" cy="2392678"/>
          </a:xfrm>
        </p:spPr>
        <p:txBody>
          <a:bodyPr anchor="ctr"/>
          <a:lstStyle>
            <a:lvl1pPr algn="ctr">
              <a:defRPr sz="2800" b="1"/>
            </a:lvl1pPr>
          </a:lstStyle>
          <a:p>
            <a:r>
              <a:rPr lang="en-US"/>
              <a:t>Click to insert subsection name</a:t>
            </a:r>
          </a:p>
        </p:txBody>
      </p:sp>
      <p:sp>
        <p:nvSpPr>
          <p:cNvPr id="24" name="Footer Placeholder 4">
            <a:extLst>
              <a:ext uri="{FF2B5EF4-FFF2-40B4-BE49-F238E27FC236}">
                <a16:creationId xmlns:a16="http://schemas.microsoft.com/office/drawing/2014/main" id="{4130C53C-2EB0-4D16-8437-DD3010730E1E}"/>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a:p>
        </p:txBody>
      </p:sp>
      <p:grpSp>
        <p:nvGrpSpPr>
          <p:cNvPr id="9" name="Graphic 46">
            <a:extLst>
              <a:ext uri="{FF2B5EF4-FFF2-40B4-BE49-F238E27FC236}">
                <a16:creationId xmlns:a16="http://schemas.microsoft.com/office/drawing/2014/main" id="{3BF0E3CE-4C5E-490A-971D-9AD2D7E17583}"/>
              </a:ext>
            </a:extLst>
          </p:cNvPr>
          <p:cNvGrpSpPr/>
          <p:nvPr userDrawn="1"/>
        </p:nvGrpSpPr>
        <p:grpSpPr>
          <a:xfrm>
            <a:off x="223838" y="6586537"/>
            <a:ext cx="1852878" cy="171636"/>
            <a:chOff x="223838" y="6586537"/>
            <a:chExt cx="1852878" cy="171636"/>
          </a:xfrm>
          <a:solidFill>
            <a:srgbClr val="E2E2E3"/>
          </a:solidFill>
        </p:grpSpPr>
        <p:sp>
          <p:nvSpPr>
            <p:cNvPr id="10" name="Freeform: Shape 9">
              <a:extLst>
                <a:ext uri="{FF2B5EF4-FFF2-40B4-BE49-F238E27FC236}">
                  <a16:creationId xmlns:a16="http://schemas.microsoft.com/office/drawing/2014/main" id="{87DEDFFD-499E-4E17-A499-D96F5795E1DF}"/>
                </a:ext>
              </a:extLst>
            </p:cNvPr>
            <p:cNvSpPr/>
            <p:nvPr/>
          </p:nvSpPr>
          <p:spPr>
            <a:xfrm>
              <a:off x="1015600" y="6590823"/>
              <a:ext cx="114610" cy="163250"/>
            </a:xfrm>
            <a:custGeom>
              <a:avLst/>
              <a:gdLst>
                <a:gd name="connsiteX0" fmla="*/ 97913 w 114610"/>
                <a:gd name="connsiteY0" fmla="*/ 163250 h 163250"/>
                <a:gd name="connsiteX1" fmla="*/ 114611 w 114610"/>
                <a:gd name="connsiteY1" fmla="*/ 163250 h 163250"/>
                <a:gd name="connsiteX2" fmla="*/ 114611 w 114610"/>
                <a:gd name="connsiteY2" fmla="*/ 0 h 163250"/>
                <a:gd name="connsiteX3" fmla="*/ 97913 w 114610"/>
                <a:gd name="connsiteY3" fmla="*/ 0 h 163250"/>
                <a:gd name="connsiteX4" fmla="*/ 97913 w 114610"/>
                <a:gd name="connsiteY4" fmla="*/ 73351 h 163250"/>
                <a:gd name="connsiteX5" fmla="*/ 16698 w 114610"/>
                <a:gd name="connsiteY5" fmla="*/ 73351 h 163250"/>
                <a:gd name="connsiteX6" fmla="*/ 16698 w 114610"/>
                <a:gd name="connsiteY6" fmla="*/ 0 h 163250"/>
                <a:gd name="connsiteX7" fmla="*/ 0 w 114610"/>
                <a:gd name="connsiteY7" fmla="*/ 0 h 163250"/>
                <a:gd name="connsiteX8" fmla="*/ 0 w 114610"/>
                <a:gd name="connsiteY8" fmla="*/ 163250 h 163250"/>
                <a:gd name="connsiteX9" fmla="*/ 16698 w 114610"/>
                <a:gd name="connsiteY9" fmla="*/ 163250 h 163250"/>
                <a:gd name="connsiteX10" fmla="*/ 16698 w 114610"/>
                <a:gd name="connsiteY10" fmla="*/ 89937 h 163250"/>
                <a:gd name="connsiteX11" fmla="*/ 97913 w 114610"/>
                <a:gd name="connsiteY11" fmla="*/ 89937 h 163250"/>
                <a:gd name="connsiteX12" fmla="*/ 97913 w 114610"/>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10" h="163250">
                  <a:moveTo>
                    <a:pt x="97913" y="163250"/>
                  </a:moveTo>
                  <a:lnTo>
                    <a:pt x="114611" y="163250"/>
                  </a:lnTo>
                  <a:lnTo>
                    <a:pt x="114611" y="0"/>
                  </a:lnTo>
                  <a:lnTo>
                    <a:pt x="97913" y="0"/>
                  </a:lnTo>
                  <a:lnTo>
                    <a:pt x="97913" y="73351"/>
                  </a:lnTo>
                  <a:lnTo>
                    <a:pt x="16698" y="73351"/>
                  </a:lnTo>
                  <a:lnTo>
                    <a:pt x="16698" y="0"/>
                  </a:lnTo>
                  <a:lnTo>
                    <a:pt x="0" y="0"/>
                  </a:lnTo>
                  <a:lnTo>
                    <a:pt x="0" y="163250"/>
                  </a:lnTo>
                  <a:lnTo>
                    <a:pt x="16698" y="163250"/>
                  </a:lnTo>
                  <a:lnTo>
                    <a:pt x="16698" y="89937"/>
                  </a:lnTo>
                  <a:lnTo>
                    <a:pt x="97913" y="89937"/>
                  </a:lnTo>
                  <a:lnTo>
                    <a:pt x="97913" y="163250"/>
                  </a:lnTo>
                  <a:close/>
                </a:path>
              </a:pathLst>
            </a:custGeom>
            <a:solidFill>
              <a:srgbClr val="E2E2E3"/>
            </a:solidFill>
            <a:ln w="371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CF5608D-4673-440B-A9FD-AD2884BF2B89}"/>
                </a:ext>
              </a:extLst>
            </p:cNvPr>
            <p:cNvSpPr/>
            <p:nvPr/>
          </p:nvSpPr>
          <p:spPr>
            <a:xfrm>
              <a:off x="1158761" y="6590823"/>
              <a:ext cx="16809" cy="163250"/>
            </a:xfrm>
            <a:custGeom>
              <a:avLst/>
              <a:gdLst>
                <a:gd name="connsiteX0" fmla="*/ 0 w 16809"/>
                <a:gd name="connsiteY0" fmla="*/ 0 h 163250"/>
                <a:gd name="connsiteX1" fmla="*/ 16810 w 16809"/>
                <a:gd name="connsiteY1" fmla="*/ 0 h 163250"/>
                <a:gd name="connsiteX2" fmla="*/ 16810 w 16809"/>
                <a:gd name="connsiteY2" fmla="*/ 163250 h 163250"/>
                <a:gd name="connsiteX3" fmla="*/ 0 w 16809"/>
                <a:gd name="connsiteY3" fmla="*/ 163250 h 163250"/>
              </a:gdLst>
              <a:ahLst/>
              <a:cxnLst>
                <a:cxn ang="0">
                  <a:pos x="connsiteX0" y="connsiteY0"/>
                </a:cxn>
                <a:cxn ang="0">
                  <a:pos x="connsiteX1" y="connsiteY1"/>
                </a:cxn>
                <a:cxn ang="0">
                  <a:pos x="connsiteX2" y="connsiteY2"/>
                </a:cxn>
                <a:cxn ang="0">
                  <a:pos x="connsiteX3" y="connsiteY3"/>
                </a:cxn>
              </a:cxnLst>
              <a:rect l="l" t="t" r="r" b="b"/>
              <a:pathLst>
                <a:path w="16809" h="163250">
                  <a:moveTo>
                    <a:pt x="0" y="0"/>
                  </a:moveTo>
                  <a:lnTo>
                    <a:pt x="16810" y="0"/>
                  </a:lnTo>
                  <a:lnTo>
                    <a:pt x="16810" y="163250"/>
                  </a:lnTo>
                  <a:lnTo>
                    <a:pt x="0" y="163250"/>
                  </a:lnTo>
                  <a:close/>
                </a:path>
              </a:pathLst>
            </a:custGeom>
            <a:solidFill>
              <a:srgbClr val="E2E2E3"/>
            </a:solidFill>
            <a:ln w="3718"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ED79AB6-0633-4F44-B049-192991CCFF22}"/>
                </a:ext>
              </a:extLst>
            </p:cNvPr>
            <p:cNvSpPr/>
            <p:nvPr/>
          </p:nvSpPr>
          <p:spPr>
            <a:xfrm>
              <a:off x="1197184" y="6589704"/>
              <a:ext cx="165642" cy="165862"/>
            </a:xfrm>
            <a:custGeom>
              <a:avLst/>
              <a:gdLst>
                <a:gd name="connsiteX0" fmla="*/ 24343 w 165642"/>
                <a:gd name="connsiteY0" fmla="*/ 141596 h 165862"/>
                <a:gd name="connsiteX1" fmla="*/ 114652 w 165642"/>
                <a:gd name="connsiteY1" fmla="*/ 159859 h 165862"/>
                <a:gd name="connsiteX2" fmla="*/ 141600 w 165642"/>
                <a:gd name="connsiteY2" fmla="*/ 141558 h 165862"/>
                <a:gd name="connsiteX3" fmla="*/ 160869 w 165642"/>
                <a:gd name="connsiteY3" fmla="*/ 110996 h 165862"/>
                <a:gd name="connsiteX4" fmla="*/ 165640 w 165642"/>
                <a:gd name="connsiteY4" fmla="*/ 81514 h 165862"/>
                <a:gd name="connsiteX5" fmla="*/ 91283 w 165642"/>
                <a:gd name="connsiteY5" fmla="*/ 81514 h 165862"/>
                <a:gd name="connsiteX6" fmla="*/ 91283 w 165642"/>
                <a:gd name="connsiteY6" fmla="*/ 96720 h 165862"/>
                <a:gd name="connsiteX7" fmla="*/ 149352 w 165642"/>
                <a:gd name="connsiteY7" fmla="*/ 96720 h 165862"/>
                <a:gd name="connsiteX8" fmla="*/ 142606 w 165642"/>
                <a:gd name="connsiteY8" fmla="*/ 110996 h 165862"/>
                <a:gd name="connsiteX9" fmla="*/ 133623 w 165642"/>
                <a:gd name="connsiteY9" fmla="*/ 124935 h 165862"/>
                <a:gd name="connsiteX10" fmla="*/ 121547 w 165642"/>
                <a:gd name="connsiteY10" fmla="*/ 136415 h 165862"/>
                <a:gd name="connsiteX11" fmla="*/ 103471 w 165642"/>
                <a:gd name="connsiteY11" fmla="*/ 145621 h 165862"/>
                <a:gd name="connsiteX12" fmla="*/ 57962 w 165642"/>
                <a:gd name="connsiteY12" fmla="*/ 143944 h 165862"/>
                <a:gd name="connsiteX13" fmla="*/ 36717 w 165642"/>
                <a:gd name="connsiteY13" fmla="*/ 129445 h 165862"/>
                <a:gd name="connsiteX14" fmla="*/ 22330 w 165642"/>
                <a:gd name="connsiteY14" fmla="*/ 108163 h 165862"/>
                <a:gd name="connsiteX15" fmla="*/ 22330 w 165642"/>
                <a:gd name="connsiteY15" fmla="*/ 57734 h 165862"/>
                <a:gd name="connsiteX16" fmla="*/ 36717 w 165642"/>
                <a:gd name="connsiteY16" fmla="*/ 36452 h 165862"/>
                <a:gd name="connsiteX17" fmla="*/ 58036 w 165642"/>
                <a:gd name="connsiteY17" fmla="*/ 21916 h 165862"/>
                <a:gd name="connsiteX18" fmla="*/ 83232 w 165642"/>
                <a:gd name="connsiteY18" fmla="*/ 17034 h 165862"/>
                <a:gd name="connsiteX19" fmla="*/ 108391 w 165642"/>
                <a:gd name="connsiteY19" fmla="*/ 21916 h 165862"/>
                <a:gd name="connsiteX20" fmla="*/ 122106 w 165642"/>
                <a:gd name="connsiteY20" fmla="*/ 29818 h 165862"/>
                <a:gd name="connsiteX21" fmla="*/ 134145 w 165642"/>
                <a:gd name="connsiteY21" fmla="*/ 17704 h 165862"/>
                <a:gd name="connsiteX22" fmla="*/ 129374 w 165642"/>
                <a:gd name="connsiteY22" fmla="*/ 14275 h 165862"/>
                <a:gd name="connsiteX23" fmla="*/ 114988 w 165642"/>
                <a:gd name="connsiteY23" fmla="*/ 6448 h 165862"/>
                <a:gd name="connsiteX24" fmla="*/ 99520 w 165642"/>
                <a:gd name="connsiteY24" fmla="*/ 1640 h 165862"/>
                <a:gd name="connsiteX25" fmla="*/ 82934 w 165642"/>
                <a:gd name="connsiteY25" fmla="*/ 0 h 165862"/>
                <a:gd name="connsiteX26" fmla="*/ 76001 w 165642"/>
                <a:gd name="connsiteY26" fmla="*/ 0 h 165862"/>
                <a:gd name="connsiteX27" fmla="*/ 51104 w 165642"/>
                <a:gd name="connsiteY27" fmla="*/ 5889 h 165862"/>
                <a:gd name="connsiteX28" fmla="*/ 24306 w 165642"/>
                <a:gd name="connsiteY28" fmla="*/ 24264 h 165862"/>
                <a:gd name="connsiteX29" fmla="*/ 6042 w 165642"/>
                <a:gd name="connsiteY29" fmla="*/ 51137 h 165862"/>
                <a:gd name="connsiteX30" fmla="*/ 4 w 165642"/>
                <a:gd name="connsiteY30" fmla="*/ 83042 h 165862"/>
                <a:gd name="connsiteX31" fmla="*/ 6042 w 165642"/>
                <a:gd name="connsiteY31" fmla="*/ 114909 h 165862"/>
                <a:gd name="connsiteX32" fmla="*/ 24268 w 165642"/>
                <a:gd name="connsiteY32" fmla="*/ 141707 h 16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5642" h="165862">
                  <a:moveTo>
                    <a:pt x="24343" y="141596"/>
                  </a:moveTo>
                  <a:cubicBezTo>
                    <a:pt x="48141" y="165094"/>
                    <a:pt x="83594" y="172264"/>
                    <a:pt x="114652" y="159859"/>
                  </a:cubicBezTo>
                  <a:cubicBezTo>
                    <a:pt x="124719" y="155530"/>
                    <a:pt x="133866" y="149319"/>
                    <a:pt x="141600" y="141558"/>
                  </a:cubicBezTo>
                  <a:cubicBezTo>
                    <a:pt x="150347" y="133035"/>
                    <a:pt x="156948" y="122562"/>
                    <a:pt x="160869" y="110996"/>
                  </a:cubicBezTo>
                  <a:cubicBezTo>
                    <a:pt x="164108" y="101507"/>
                    <a:pt x="165722" y="91539"/>
                    <a:pt x="165640" y="81514"/>
                  </a:cubicBezTo>
                  <a:lnTo>
                    <a:pt x="91283" y="81514"/>
                  </a:lnTo>
                  <a:lnTo>
                    <a:pt x="91283" y="96720"/>
                  </a:lnTo>
                  <a:lnTo>
                    <a:pt x="149352" y="96720"/>
                  </a:lnTo>
                  <a:lnTo>
                    <a:pt x="142606" y="110996"/>
                  </a:lnTo>
                  <a:cubicBezTo>
                    <a:pt x="140217" y="116006"/>
                    <a:pt x="137198" y="120690"/>
                    <a:pt x="133623" y="124935"/>
                  </a:cubicBezTo>
                  <a:cubicBezTo>
                    <a:pt x="130083" y="129240"/>
                    <a:pt x="126027" y="133095"/>
                    <a:pt x="121547" y="136415"/>
                  </a:cubicBezTo>
                  <a:cubicBezTo>
                    <a:pt x="116076" y="140470"/>
                    <a:pt x="109967" y="143582"/>
                    <a:pt x="103471" y="145621"/>
                  </a:cubicBezTo>
                  <a:cubicBezTo>
                    <a:pt x="88569" y="150385"/>
                    <a:pt x="72472" y="149792"/>
                    <a:pt x="57962" y="143944"/>
                  </a:cubicBezTo>
                  <a:cubicBezTo>
                    <a:pt x="49975" y="140595"/>
                    <a:pt x="42748" y="135663"/>
                    <a:pt x="36717" y="129445"/>
                  </a:cubicBezTo>
                  <a:cubicBezTo>
                    <a:pt x="30597" y="123344"/>
                    <a:pt x="25711" y="116117"/>
                    <a:pt x="22330" y="108163"/>
                  </a:cubicBezTo>
                  <a:cubicBezTo>
                    <a:pt x="15819" y="91984"/>
                    <a:pt x="15819" y="73913"/>
                    <a:pt x="22330" y="57734"/>
                  </a:cubicBezTo>
                  <a:cubicBezTo>
                    <a:pt x="25729" y="49791"/>
                    <a:pt x="30612" y="42568"/>
                    <a:pt x="36717" y="36452"/>
                  </a:cubicBezTo>
                  <a:cubicBezTo>
                    <a:pt x="42792" y="30244"/>
                    <a:pt x="50038" y="25303"/>
                    <a:pt x="58036" y="21916"/>
                  </a:cubicBezTo>
                  <a:cubicBezTo>
                    <a:pt x="66013" y="18581"/>
                    <a:pt x="74589" y="16919"/>
                    <a:pt x="83232" y="17034"/>
                  </a:cubicBezTo>
                  <a:cubicBezTo>
                    <a:pt x="91861" y="16956"/>
                    <a:pt x="100418" y="18617"/>
                    <a:pt x="108391" y="21916"/>
                  </a:cubicBezTo>
                  <a:cubicBezTo>
                    <a:pt x="113251" y="24012"/>
                    <a:pt x="117854" y="26664"/>
                    <a:pt x="122106" y="29818"/>
                  </a:cubicBezTo>
                  <a:lnTo>
                    <a:pt x="134145" y="17704"/>
                  </a:lnTo>
                  <a:cubicBezTo>
                    <a:pt x="132356" y="16363"/>
                    <a:pt x="130791" y="15244"/>
                    <a:pt x="129374" y="14275"/>
                  </a:cubicBezTo>
                  <a:cubicBezTo>
                    <a:pt x="124820" y="11246"/>
                    <a:pt x="120004" y="8627"/>
                    <a:pt x="114988" y="6448"/>
                  </a:cubicBezTo>
                  <a:cubicBezTo>
                    <a:pt x="110001" y="4347"/>
                    <a:pt x="104820" y="2737"/>
                    <a:pt x="99520" y="1640"/>
                  </a:cubicBezTo>
                  <a:cubicBezTo>
                    <a:pt x="94060" y="534"/>
                    <a:pt x="88502" y="-15"/>
                    <a:pt x="82934" y="0"/>
                  </a:cubicBezTo>
                  <a:lnTo>
                    <a:pt x="76001" y="0"/>
                  </a:lnTo>
                  <a:cubicBezTo>
                    <a:pt x="67440" y="610"/>
                    <a:pt x="59032" y="2598"/>
                    <a:pt x="51104" y="5889"/>
                  </a:cubicBezTo>
                  <a:cubicBezTo>
                    <a:pt x="41022" y="10138"/>
                    <a:pt x="31902" y="16389"/>
                    <a:pt x="24306" y="24264"/>
                  </a:cubicBezTo>
                  <a:cubicBezTo>
                    <a:pt x="16490" y="31918"/>
                    <a:pt x="10284" y="41054"/>
                    <a:pt x="6042" y="51137"/>
                  </a:cubicBezTo>
                  <a:cubicBezTo>
                    <a:pt x="1965" y="61275"/>
                    <a:pt x="-89" y="72114"/>
                    <a:pt x="4" y="83042"/>
                  </a:cubicBezTo>
                  <a:cubicBezTo>
                    <a:pt x="-107" y="93959"/>
                    <a:pt x="1946" y="104789"/>
                    <a:pt x="6042" y="114909"/>
                  </a:cubicBezTo>
                  <a:cubicBezTo>
                    <a:pt x="10206" y="125003"/>
                    <a:pt x="16411" y="134126"/>
                    <a:pt x="24268" y="141707"/>
                  </a:cubicBezTo>
                </a:path>
              </a:pathLst>
            </a:custGeom>
            <a:solidFill>
              <a:srgbClr val="E2E2E3"/>
            </a:solidFill>
            <a:ln w="371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5EBAB3-100C-4D2F-B63C-1A02E083B1BA}"/>
                </a:ext>
              </a:extLst>
            </p:cNvPr>
            <p:cNvSpPr/>
            <p:nvPr/>
          </p:nvSpPr>
          <p:spPr>
            <a:xfrm>
              <a:off x="1384590" y="6590823"/>
              <a:ext cx="114573" cy="163250"/>
            </a:xfrm>
            <a:custGeom>
              <a:avLst/>
              <a:gdLst>
                <a:gd name="connsiteX0" fmla="*/ 97876 w 114573"/>
                <a:gd name="connsiteY0" fmla="*/ 163250 h 163250"/>
                <a:gd name="connsiteX1" fmla="*/ 114573 w 114573"/>
                <a:gd name="connsiteY1" fmla="*/ 163250 h 163250"/>
                <a:gd name="connsiteX2" fmla="*/ 114573 w 114573"/>
                <a:gd name="connsiteY2" fmla="*/ 0 h 163250"/>
                <a:gd name="connsiteX3" fmla="*/ 97876 w 114573"/>
                <a:gd name="connsiteY3" fmla="*/ 0 h 163250"/>
                <a:gd name="connsiteX4" fmla="*/ 97876 w 114573"/>
                <a:gd name="connsiteY4" fmla="*/ 73351 h 163250"/>
                <a:gd name="connsiteX5" fmla="*/ 16660 w 114573"/>
                <a:gd name="connsiteY5" fmla="*/ 73351 h 163250"/>
                <a:gd name="connsiteX6" fmla="*/ 16660 w 114573"/>
                <a:gd name="connsiteY6" fmla="*/ 0 h 163250"/>
                <a:gd name="connsiteX7" fmla="*/ 0 w 114573"/>
                <a:gd name="connsiteY7" fmla="*/ 0 h 163250"/>
                <a:gd name="connsiteX8" fmla="*/ 0 w 114573"/>
                <a:gd name="connsiteY8" fmla="*/ 163250 h 163250"/>
                <a:gd name="connsiteX9" fmla="*/ 16660 w 114573"/>
                <a:gd name="connsiteY9" fmla="*/ 163250 h 163250"/>
                <a:gd name="connsiteX10" fmla="*/ 16660 w 114573"/>
                <a:gd name="connsiteY10" fmla="*/ 89937 h 163250"/>
                <a:gd name="connsiteX11" fmla="*/ 97876 w 114573"/>
                <a:gd name="connsiteY11" fmla="*/ 89937 h 163250"/>
                <a:gd name="connsiteX12" fmla="*/ 97876 w 114573"/>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573" h="163250">
                  <a:moveTo>
                    <a:pt x="97876" y="163250"/>
                  </a:moveTo>
                  <a:lnTo>
                    <a:pt x="114573" y="163250"/>
                  </a:lnTo>
                  <a:lnTo>
                    <a:pt x="114573" y="0"/>
                  </a:lnTo>
                  <a:lnTo>
                    <a:pt x="97876" y="0"/>
                  </a:lnTo>
                  <a:lnTo>
                    <a:pt x="97876" y="73351"/>
                  </a:lnTo>
                  <a:lnTo>
                    <a:pt x="16660" y="73351"/>
                  </a:lnTo>
                  <a:lnTo>
                    <a:pt x="16660" y="0"/>
                  </a:lnTo>
                  <a:lnTo>
                    <a:pt x="0" y="0"/>
                  </a:lnTo>
                  <a:lnTo>
                    <a:pt x="0" y="163250"/>
                  </a:lnTo>
                  <a:lnTo>
                    <a:pt x="16660" y="163250"/>
                  </a:lnTo>
                  <a:lnTo>
                    <a:pt x="16660" y="89937"/>
                  </a:lnTo>
                  <a:lnTo>
                    <a:pt x="97876" y="89937"/>
                  </a:lnTo>
                  <a:lnTo>
                    <a:pt x="97876" y="163250"/>
                  </a:lnTo>
                  <a:close/>
                </a:path>
              </a:pathLst>
            </a:custGeom>
            <a:solidFill>
              <a:srgbClr val="E2E2E3"/>
            </a:solidFill>
            <a:ln w="371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9EE1ACA-B25F-493E-8DAC-898533063C51}"/>
                </a:ext>
              </a:extLst>
            </p:cNvPr>
            <p:cNvSpPr/>
            <p:nvPr/>
          </p:nvSpPr>
          <p:spPr>
            <a:xfrm>
              <a:off x="1527751" y="6590823"/>
              <a:ext cx="90346" cy="163250"/>
            </a:xfrm>
            <a:custGeom>
              <a:avLst/>
              <a:gdLst>
                <a:gd name="connsiteX0" fmla="*/ 16810 w 90346"/>
                <a:gd name="connsiteY0" fmla="*/ 0 h 163250"/>
                <a:gd name="connsiteX1" fmla="*/ 0 w 90346"/>
                <a:gd name="connsiteY1" fmla="*/ 0 h 163250"/>
                <a:gd name="connsiteX2" fmla="*/ 0 w 90346"/>
                <a:gd name="connsiteY2" fmla="*/ 163250 h 163250"/>
                <a:gd name="connsiteX3" fmla="*/ 90347 w 90346"/>
                <a:gd name="connsiteY3" fmla="*/ 163250 h 163250"/>
                <a:gd name="connsiteX4" fmla="*/ 90347 w 90346"/>
                <a:gd name="connsiteY4" fmla="*/ 146813 h 163250"/>
                <a:gd name="connsiteX5" fmla="*/ 16810 w 90346"/>
                <a:gd name="connsiteY5" fmla="*/ 146813 h 163250"/>
                <a:gd name="connsiteX6" fmla="*/ 16810 w 90346"/>
                <a:gd name="connsiteY6" fmla="*/ 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46" h="163250">
                  <a:moveTo>
                    <a:pt x="16810" y="0"/>
                  </a:moveTo>
                  <a:lnTo>
                    <a:pt x="0" y="0"/>
                  </a:lnTo>
                  <a:lnTo>
                    <a:pt x="0" y="163250"/>
                  </a:lnTo>
                  <a:lnTo>
                    <a:pt x="90347" y="163250"/>
                  </a:lnTo>
                  <a:lnTo>
                    <a:pt x="90347" y="146813"/>
                  </a:lnTo>
                  <a:lnTo>
                    <a:pt x="16810" y="146813"/>
                  </a:lnTo>
                  <a:lnTo>
                    <a:pt x="16810" y="0"/>
                  </a:lnTo>
                  <a:close/>
                </a:path>
              </a:pathLst>
            </a:custGeom>
            <a:solidFill>
              <a:srgbClr val="E2E2E3"/>
            </a:solidFill>
            <a:ln w="371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3269916-6152-4D77-8CB4-3F9D7D5EDF59}"/>
                </a:ext>
              </a:extLst>
            </p:cNvPr>
            <p:cNvSpPr/>
            <p:nvPr/>
          </p:nvSpPr>
          <p:spPr>
            <a:xfrm>
              <a:off x="1640796" y="6593991"/>
              <a:ext cx="136563" cy="160268"/>
            </a:xfrm>
            <a:custGeom>
              <a:avLst/>
              <a:gdLst>
                <a:gd name="connsiteX0" fmla="*/ 36191 w 136563"/>
                <a:gd name="connsiteY0" fmla="*/ 119866 h 160268"/>
                <a:gd name="connsiteX1" fmla="*/ 37943 w 136563"/>
                <a:gd name="connsiteY1" fmla="*/ 115803 h 160268"/>
                <a:gd name="connsiteX2" fmla="*/ 51696 w 136563"/>
                <a:gd name="connsiteY2" fmla="*/ 81700 h 160268"/>
                <a:gd name="connsiteX3" fmla="*/ 65673 w 136563"/>
                <a:gd name="connsiteY3" fmla="*/ 47223 h 160268"/>
                <a:gd name="connsiteX4" fmla="*/ 68356 w 136563"/>
                <a:gd name="connsiteY4" fmla="*/ 41036 h 160268"/>
                <a:gd name="connsiteX5" fmla="*/ 71040 w 136563"/>
                <a:gd name="connsiteY5" fmla="*/ 47261 h 160268"/>
                <a:gd name="connsiteX6" fmla="*/ 84756 w 136563"/>
                <a:gd name="connsiteY6" fmla="*/ 81700 h 160268"/>
                <a:gd name="connsiteX7" fmla="*/ 98546 w 136563"/>
                <a:gd name="connsiteY7" fmla="*/ 115803 h 160268"/>
                <a:gd name="connsiteX8" fmla="*/ 100298 w 136563"/>
                <a:gd name="connsiteY8" fmla="*/ 119866 h 160268"/>
                <a:gd name="connsiteX9" fmla="*/ 118636 w 136563"/>
                <a:gd name="connsiteY9" fmla="*/ 160268 h 160268"/>
                <a:gd name="connsiteX10" fmla="*/ 136563 w 136563"/>
                <a:gd name="connsiteY10" fmla="*/ 160268 h 160268"/>
                <a:gd name="connsiteX11" fmla="*/ 68319 w 136563"/>
                <a:gd name="connsiteY11" fmla="*/ 0 h 160268"/>
                <a:gd name="connsiteX12" fmla="*/ 0 w 136563"/>
                <a:gd name="connsiteY12" fmla="*/ 160268 h 160268"/>
                <a:gd name="connsiteX13" fmla="*/ 18002 w 136563"/>
                <a:gd name="connsiteY13" fmla="*/ 160268 h 160268"/>
                <a:gd name="connsiteX14" fmla="*/ 30488 w 136563"/>
                <a:gd name="connsiteY14" fmla="*/ 132426 h 160268"/>
                <a:gd name="connsiteX15" fmla="*/ 106113 w 136563"/>
                <a:gd name="connsiteY15" fmla="*/ 132426 h 16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563" h="160268">
                  <a:moveTo>
                    <a:pt x="36191" y="119866"/>
                  </a:moveTo>
                  <a:lnTo>
                    <a:pt x="37943" y="115803"/>
                  </a:lnTo>
                  <a:cubicBezTo>
                    <a:pt x="42452" y="105255"/>
                    <a:pt x="47074" y="93776"/>
                    <a:pt x="51696" y="81700"/>
                  </a:cubicBezTo>
                  <a:cubicBezTo>
                    <a:pt x="56318" y="69624"/>
                    <a:pt x="61088" y="57846"/>
                    <a:pt x="65673" y="47223"/>
                  </a:cubicBezTo>
                  <a:lnTo>
                    <a:pt x="68356" y="41036"/>
                  </a:lnTo>
                  <a:lnTo>
                    <a:pt x="71040" y="47261"/>
                  </a:lnTo>
                  <a:cubicBezTo>
                    <a:pt x="75550" y="57883"/>
                    <a:pt x="80171" y="69624"/>
                    <a:pt x="84756" y="81700"/>
                  </a:cubicBezTo>
                  <a:cubicBezTo>
                    <a:pt x="89340" y="93776"/>
                    <a:pt x="93925" y="105255"/>
                    <a:pt x="98546" y="115803"/>
                  </a:cubicBezTo>
                  <a:lnTo>
                    <a:pt x="100298" y="119866"/>
                  </a:lnTo>
                  <a:close/>
                  <a:moveTo>
                    <a:pt x="118636" y="160268"/>
                  </a:moveTo>
                  <a:lnTo>
                    <a:pt x="136563" y="160268"/>
                  </a:lnTo>
                  <a:lnTo>
                    <a:pt x="68319" y="0"/>
                  </a:lnTo>
                  <a:lnTo>
                    <a:pt x="0" y="160268"/>
                  </a:lnTo>
                  <a:lnTo>
                    <a:pt x="18002" y="160268"/>
                  </a:lnTo>
                  <a:lnTo>
                    <a:pt x="30488" y="132426"/>
                  </a:lnTo>
                  <a:lnTo>
                    <a:pt x="106113" y="132426"/>
                  </a:lnTo>
                  <a:close/>
                </a:path>
              </a:pathLst>
            </a:custGeom>
            <a:solidFill>
              <a:srgbClr val="E2E2E3"/>
            </a:solidFill>
            <a:ln w="371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9E2862C-2164-4F5F-BCA4-57F0819A3522}"/>
                </a:ext>
              </a:extLst>
            </p:cNvPr>
            <p:cNvSpPr/>
            <p:nvPr/>
          </p:nvSpPr>
          <p:spPr>
            <a:xfrm>
              <a:off x="1800505" y="6590487"/>
              <a:ext cx="127208" cy="164070"/>
            </a:xfrm>
            <a:custGeom>
              <a:avLst/>
              <a:gdLst>
                <a:gd name="connsiteX0" fmla="*/ 110436 w 127208"/>
                <a:gd name="connsiteY0" fmla="*/ 119120 h 164070"/>
                <a:gd name="connsiteX1" fmla="*/ 0 w 127208"/>
                <a:gd name="connsiteY1" fmla="*/ 3019 h 164070"/>
                <a:gd name="connsiteX2" fmla="*/ 0 w 127208"/>
                <a:gd name="connsiteY2" fmla="*/ 164070 h 164070"/>
                <a:gd name="connsiteX3" fmla="*/ 16810 w 127208"/>
                <a:gd name="connsiteY3" fmla="*/ 164070 h 164070"/>
                <a:gd name="connsiteX4" fmla="*/ 16810 w 127208"/>
                <a:gd name="connsiteY4" fmla="*/ 44540 h 164070"/>
                <a:gd name="connsiteX5" fmla="*/ 127208 w 127208"/>
                <a:gd name="connsiteY5" fmla="*/ 162244 h 164070"/>
                <a:gd name="connsiteX6" fmla="*/ 127208 w 127208"/>
                <a:gd name="connsiteY6" fmla="*/ 0 h 164070"/>
                <a:gd name="connsiteX7" fmla="*/ 110436 w 127208"/>
                <a:gd name="connsiteY7" fmla="*/ 0 h 164070"/>
                <a:gd name="connsiteX8" fmla="*/ 110436 w 127208"/>
                <a:gd name="connsiteY8" fmla="*/ 119120 h 16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08" h="164070">
                  <a:moveTo>
                    <a:pt x="110436" y="119120"/>
                  </a:moveTo>
                  <a:lnTo>
                    <a:pt x="0" y="3019"/>
                  </a:lnTo>
                  <a:lnTo>
                    <a:pt x="0" y="164070"/>
                  </a:lnTo>
                  <a:lnTo>
                    <a:pt x="16810" y="164070"/>
                  </a:lnTo>
                  <a:lnTo>
                    <a:pt x="16810" y="44540"/>
                  </a:lnTo>
                  <a:lnTo>
                    <a:pt x="127208" y="162244"/>
                  </a:lnTo>
                  <a:lnTo>
                    <a:pt x="127208" y="0"/>
                  </a:lnTo>
                  <a:lnTo>
                    <a:pt x="110436" y="0"/>
                  </a:lnTo>
                  <a:lnTo>
                    <a:pt x="110436" y="119120"/>
                  </a:lnTo>
                  <a:close/>
                </a:path>
              </a:pathLst>
            </a:custGeom>
            <a:solidFill>
              <a:srgbClr val="E2E2E3"/>
            </a:solidFill>
            <a:ln w="371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A260ADA-7A65-4B91-8F8A-558E74C72908}"/>
                </a:ext>
              </a:extLst>
            </p:cNvPr>
            <p:cNvSpPr/>
            <p:nvPr/>
          </p:nvSpPr>
          <p:spPr>
            <a:xfrm>
              <a:off x="1956301" y="6590935"/>
              <a:ext cx="120414" cy="163325"/>
            </a:xfrm>
            <a:custGeom>
              <a:avLst/>
              <a:gdLst>
                <a:gd name="connsiteX0" fmla="*/ 64704 w 120414"/>
                <a:gd name="connsiteY0" fmla="*/ 142080 h 163325"/>
                <a:gd name="connsiteX1" fmla="*/ 38912 w 120414"/>
                <a:gd name="connsiteY1" fmla="*/ 146478 h 163325"/>
                <a:gd name="connsiteX2" fmla="*/ 16549 w 120414"/>
                <a:gd name="connsiteY2" fmla="*/ 146478 h 163325"/>
                <a:gd name="connsiteX3" fmla="*/ 16549 w 120414"/>
                <a:gd name="connsiteY3" fmla="*/ 16474 h 163325"/>
                <a:gd name="connsiteX4" fmla="*/ 38539 w 120414"/>
                <a:gd name="connsiteY4" fmla="*/ 16474 h 163325"/>
                <a:gd name="connsiteX5" fmla="*/ 64629 w 120414"/>
                <a:gd name="connsiteY5" fmla="*/ 20872 h 163325"/>
                <a:gd name="connsiteX6" fmla="*/ 85650 w 120414"/>
                <a:gd name="connsiteY6" fmla="*/ 34476 h 163325"/>
                <a:gd name="connsiteX7" fmla="*/ 99180 w 120414"/>
                <a:gd name="connsiteY7" fmla="*/ 55535 h 163325"/>
                <a:gd name="connsiteX8" fmla="*/ 103578 w 120414"/>
                <a:gd name="connsiteY8" fmla="*/ 81625 h 163325"/>
                <a:gd name="connsiteX9" fmla="*/ 99180 w 120414"/>
                <a:gd name="connsiteY9" fmla="*/ 107715 h 163325"/>
                <a:gd name="connsiteX10" fmla="*/ 85799 w 120414"/>
                <a:gd name="connsiteY10" fmla="*/ 128811 h 163325"/>
                <a:gd name="connsiteX11" fmla="*/ 64815 w 120414"/>
                <a:gd name="connsiteY11" fmla="*/ 142266 h 163325"/>
                <a:gd name="connsiteX12" fmla="*/ 114983 w 120414"/>
                <a:gd name="connsiteY12" fmla="*/ 113492 h 163325"/>
                <a:gd name="connsiteX13" fmla="*/ 114983 w 120414"/>
                <a:gd name="connsiteY13" fmla="*/ 50130 h 163325"/>
                <a:gd name="connsiteX14" fmla="*/ 98845 w 120414"/>
                <a:gd name="connsiteY14" fmla="*/ 24040 h 163325"/>
                <a:gd name="connsiteX15" fmla="*/ 71487 w 120414"/>
                <a:gd name="connsiteY15" fmla="*/ 6187 h 163325"/>
                <a:gd name="connsiteX16" fmla="*/ 43161 w 120414"/>
                <a:gd name="connsiteY16" fmla="*/ 0 h 163325"/>
                <a:gd name="connsiteX17" fmla="*/ 0 w 120414"/>
                <a:gd name="connsiteY17" fmla="*/ 0 h 163325"/>
                <a:gd name="connsiteX18" fmla="*/ 0 w 120414"/>
                <a:gd name="connsiteY18" fmla="*/ 163325 h 163325"/>
                <a:gd name="connsiteX19" fmla="*/ 38688 w 120414"/>
                <a:gd name="connsiteY19" fmla="*/ 163325 h 163325"/>
                <a:gd name="connsiteX20" fmla="*/ 71487 w 120414"/>
                <a:gd name="connsiteY20" fmla="*/ 156989 h 163325"/>
                <a:gd name="connsiteX21" fmla="*/ 98509 w 120414"/>
                <a:gd name="connsiteY21" fmla="*/ 139322 h 163325"/>
                <a:gd name="connsiteX22" fmla="*/ 114760 w 120414"/>
                <a:gd name="connsiteY22" fmla="*/ 113232 h 16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414" h="163325">
                  <a:moveTo>
                    <a:pt x="64704" y="142080"/>
                  </a:moveTo>
                  <a:cubicBezTo>
                    <a:pt x="56437" y="145074"/>
                    <a:pt x="47704" y="146564"/>
                    <a:pt x="38912" y="146478"/>
                  </a:cubicBezTo>
                  <a:lnTo>
                    <a:pt x="16549" y="146478"/>
                  </a:lnTo>
                  <a:lnTo>
                    <a:pt x="16549" y="16474"/>
                  </a:lnTo>
                  <a:lnTo>
                    <a:pt x="38539" y="16474"/>
                  </a:lnTo>
                  <a:cubicBezTo>
                    <a:pt x="47428" y="16361"/>
                    <a:pt x="56269" y="17850"/>
                    <a:pt x="64629" y="20872"/>
                  </a:cubicBezTo>
                  <a:cubicBezTo>
                    <a:pt x="72486" y="23938"/>
                    <a:pt x="79635" y="28566"/>
                    <a:pt x="85650" y="34476"/>
                  </a:cubicBezTo>
                  <a:cubicBezTo>
                    <a:pt x="91610" y="40450"/>
                    <a:pt x="96224" y="47630"/>
                    <a:pt x="99180" y="55535"/>
                  </a:cubicBezTo>
                  <a:cubicBezTo>
                    <a:pt x="102195" y="63898"/>
                    <a:pt x="103686" y="72735"/>
                    <a:pt x="103578" y="81625"/>
                  </a:cubicBezTo>
                  <a:cubicBezTo>
                    <a:pt x="103690" y="90516"/>
                    <a:pt x="102203" y="99353"/>
                    <a:pt x="99180" y="107715"/>
                  </a:cubicBezTo>
                  <a:cubicBezTo>
                    <a:pt x="96258" y="115613"/>
                    <a:pt x="91700" y="122803"/>
                    <a:pt x="85799" y="128811"/>
                  </a:cubicBezTo>
                  <a:cubicBezTo>
                    <a:pt x="79855" y="134752"/>
                    <a:pt x="72695" y="139342"/>
                    <a:pt x="64815" y="142266"/>
                  </a:cubicBezTo>
                  <a:moveTo>
                    <a:pt x="114983" y="113492"/>
                  </a:moveTo>
                  <a:cubicBezTo>
                    <a:pt x="122225" y="92993"/>
                    <a:pt x="122225" y="70630"/>
                    <a:pt x="114983" y="50130"/>
                  </a:cubicBezTo>
                  <a:cubicBezTo>
                    <a:pt x="111647" y="40324"/>
                    <a:pt x="106131" y="31404"/>
                    <a:pt x="98845" y="24040"/>
                  </a:cubicBezTo>
                  <a:cubicBezTo>
                    <a:pt x="91036" y="16288"/>
                    <a:pt x="81726" y="10213"/>
                    <a:pt x="71487" y="6187"/>
                  </a:cubicBezTo>
                  <a:cubicBezTo>
                    <a:pt x="62456" y="2562"/>
                    <a:pt x="52881" y="471"/>
                    <a:pt x="43161" y="0"/>
                  </a:cubicBezTo>
                  <a:lnTo>
                    <a:pt x="0" y="0"/>
                  </a:lnTo>
                  <a:lnTo>
                    <a:pt x="0" y="163325"/>
                  </a:lnTo>
                  <a:lnTo>
                    <a:pt x="38688" y="163325"/>
                  </a:lnTo>
                  <a:cubicBezTo>
                    <a:pt x="49929" y="163357"/>
                    <a:pt x="61066" y="161205"/>
                    <a:pt x="71487" y="156989"/>
                  </a:cubicBezTo>
                  <a:cubicBezTo>
                    <a:pt x="81618" y="153032"/>
                    <a:pt x="90820" y="147016"/>
                    <a:pt x="98509" y="139322"/>
                  </a:cubicBezTo>
                  <a:cubicBezTo>
                    <a:pt x="105826" y="131963"/>
                    <a:pt x="111383" y="123044"/>
                    <a:pt x="114760" y="113232"/>
                  </a:cubicBezTo>
                </a:path>
              </a:pathLst>
            </a:custGeom>
            <a:solidFill>
              <a:srgbClr val="E2E2E3"/>
            </a:solidFill>
            <a:ln w="371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F6F7AFB-CA83-47B3-A5D4-E7EA4F7BBFA0}"/>
                </a:ext>
              </a:extLst>
            </p:cNvPr>
            <p:cNvSpPr/>
            <p:nvPr/>
          </p:nvSpPr>
          <p:spPr>
            <a:xfrm>
              <a:off x="370754" y="6588754"/>
              <a:ext cx="167181" cy="167152"/>
            </a:xfrm>
            <a:custGeom>
              <a:avLst/>
              <a:gdLst>
                <a:gd name="connsiteX0" fmla="*/ 48014 w 167181"/>
                <a:gd name="connsiteY0" fmla="*/ 48062 h 167152"/>
                <a:gd name="connsiteX1" fmla="*/ 118646 w 167181"/>
                <a:gd name="connsiteY1" fmla="*/ 47877 h 167152"/>
                <a:gd name="connsiteX2" fmla="*/ 118830 w 167181"/>
                <a:gd name="connsiteY2" fmla="*/ 48062 h 167152"/>
                <a:gd name="connsiteX3" fmla="*/ 133739 w 167181"/>
                <a:gd name="connsiteY3" fmla="*/ 83544 h 167152"/>
                <a:gd name="connsiteX4" fmla="*/ 118830 w 167181"/>
                <a:gd name="connsiteY4" fmla="*/ 119027 h 167152"/>
                <a:gd name="connsiteX5" fmla="*/ 48014 w 167181"/>
                <a:gd name="connsiteY5" fmla="*/ 119027 h 167152"/>
                <a:gd name="connsiteX6" fmla="*/ 33292 w 167181"/>
                <a:gd name="connsiteY6" fmla="*/ 83507 h 167152"/>
                <a:gd name="connsiteX7" fmla="*/ 48014 w 167181"/>
                <a:gd name="connsiteY7" fmla="*/ 48024 h 167152"/>
                <a:gd name="connsiteX8" fmla="*/ 83460 w 167181"/>
                <a:gd name="connsiteY8" fmla="*/ 167108 h 167152"/>
                <a:gd name="connsiteX9" fmla="*/ 142573 w 167181"/>
                <a:gd name="connsiteY9" fmla="*/ 142806 h 167152"/>
                <a:gd name="connsiteX10" fmla="*/ 167172 w 167181"/>
                <a:gd name="connsiteY10" fmla="*/ 83693 h 167152"/>
                <a:gd name="connsiteX11" fmla="*/ 142573 w 167181"/>
                <a:gd name="connsiteY11" fmla="*/ 24543 h 167152"/>
                <a:gd name="connsiteX12" fmla="*/ 24924 w 167181"/>
                <a:gd name="connsiteY12" fmla="*/ 24189 h 167152"/>
                <a:gd name="connsiteX13" fmla="*/ 24533 w 167181"/>
                <a:gd name="connsiteY13" fmla="*/ 24580 h 167152"/>
                <a:gd name="connsiteX14" fmla="*/ 8 w 167181"/>
                <a:gd name="connsiteY14" fmla="*/ 83731 h 167152"/>
                <a:gd name="connsiteX15" fmla="*/ 24533 w 167181"/>
                <a:gd name="connsiteY15" fmla="*/ 142844 h 167152"/>
                <a:gd name="connsiteX16" fmla="*/ 83609 w 167181"/>
                <a:gd name="connsiteY16" fmla="*/ 167145 h 16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181" h="167152">
                  <a:moveTo>
                    <a:pt x="48014" y="48062"/>
                  </a:moveTo>
                  <a:cubicBezTo>
                    <a:pt x="67467" y="28506"/>
                    <a:pt x="99090" y="28424"/>
                    <a:pt x="118646" y="47877"/>
                  </a:cubicBezTo>
                  <a:cubicBezTo>
                    <a:pt x="118707" y="47938"/>
                    <a:pt x="118769" y="48000"/>
                    <a:pt x="118830" y="48062"/>
                  </a:cubicBezTo>
                  <a:cubicBezTo>
                    <a:pt x="128486" y="57324"/>
                    <a:pt x="133882" y="70166"/>
                    <a:pt x="133739" y="83544"/>
                  </a:cubicBezTo>
                  <a:cubicBezTo>
                    <a:pt x="133931" y="96933"/>
                    <a:pt x="128527" y="109794"/>
                    <a:pt x="118830" y="119027"/>
                  </a:cubicBezTo>
                  <a:cubicBezTo>
                    <a:pt x="99245" y="138511"/>
                    <a:pt x="67599" y="138511"/>
                    <a:pt x="48014" y="119027"/>
                  </a:cubicBezTo>
                  <a:cubicBezTo>
                    <a:pt x="38418" y="109724"/>
                    <a:pt x="33090" y="96871"/>
                    <a:pt x="33292" y="83507"/>
                  </a:cubicBezTo>
                  <a:cubicBezTo>
                    <a:pt x="33145" y="70165"/>
                    <a:pt x="38464" y="57343"/>
                    <a:pt x="48014" y="48024"/>
                  </a:cubicBezTo>
                  <a:moveTo>
                    <a:pt x="83460" y="167108"/>
                  </a:moveTo>
                  <a:cubicBezTo>
                    <a:pt x="105663" y="167458"/>
                    <a:pt x="127035" y="158672"/>
                    <a:pt x="142573" y="142806"/>
                  </a:cubicBezTo>
                  <a:cubicBezTo>
                    <a:pt x="158615" y="127366"/>
                    <a:pt x="167524" y="105957"/>
                    <a:pt x="167172" y="83693"/>
                  </a:cubicBezTo>
                  <a:cubicBezTo>
                    <a:pt x="167485" y="61427"/>
                    <a:pt x="158583" y="40021"/>
                    <a:pt x="142573" y="24543"/>
                  </a:cubicBezTo>
                  <a:cubicBezTo>
                    <a:pt x="110183" y="-8042"/>
                    <a:pt x="57510" y="-8201"/>
                    <a:pt x="24924" y="24189"/>
                  </a:cubicBezTo>
                  <a:cubicBezTo>
                    <a:pt x="24793" y="24319"/>
                    <a:pt x="24663" y="24450"/>
                    <a:pt x="24533" y="24580"/>
                  </a:cubicBezTo>
                  <a:cubicBezTo>
                    <a:pt x="8591" y="40099"/>
                    <a:pt x="-276" y="61485"/>
                    <a:pt x="8" y="83731"/>
                  </a:cubicBezTo>
                  <a:cubicBezTo>
                    <a:pt x="-310" y="105972"/>
                    <a:pt x="8564" y="127360"/>
                    <a:pt x="24533" y="142844"/>
                  </a:cubicBezTo>
                  <a:cubicBezTo>
                    <a:pt x="40084" y="158666"/>
                    <a:pt x="61426" y="167445"/>
                    <a:pt x="83609" y="167145"/>
                  </a:cubicBezTo>
                </a:path>
              </a:pathLst>
            </a:custGeom>
            <a:solidFill>
              <a:srgbClr val="E2E2E3"/>
            </a:solidFill>
            <a:ln w="3718"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F869C8D-9226-44FE-8107-1AB0E4150E13}"/>
                </a:ext>
              </a:extLst>
            </p:cNvPr>
            <p:cNvSpPr/>
            <p:nvPr/>
          </p:nvSpPr>
          <p:spPr>
            <a:xfrm>
              <a:off x="552052" y="6589991"/>
              <a:ext cx="121133" cy="164789"/>
            </a:xfrm>
            <a:custGeom>
              <a:avLst/>
              <a:gdLst>
                <a:gd name="connsiteX0" fmla="*/ 33321 w 121133"/>
                <a:gd name="connsiteY0" fmla="*/ 32848 h 164789"/>
                <a:gd name="connsiteX1" fmla="*/ 51957 w 121133"/>
                <a:gd name="connsiteY1" fmla="*/ 32848 h 164789"/>
                <a:gd name="connsiteX2" fmla="*/ 72382 w 121133"/>
                <a:gd name="connsiteY2" fmla="*/ 39371 h 164789"/>
                <a:gd name="connsiteX3" fmla="*/ 78941 w 121133"/>
                <a:gd name="connsiteY3" fmla="*/ 55211 h 164789"/>
                <a:gd name="connsiteX4" fmla="*/ 56914 w 121133"/>
                <a:gd name="connsiteY4" fmla="*/ 78543 h 164789"/>
                <a:gd name="connsiteX5" fmla="*/ 45732 w 121133"/>
                <a:gd name="connsiteY5" fmla="*/ 78543 h 164789"/>
                <a:gd name="connsiteX6" fmla="*/ 45732 w 121133"/>
                <a:gd name="connsiteY6" fmla="*/ 78543 h 164789"/>
                <a:gd name="connsiteX7" fmla="*/ 33321 w 121133"/>
                <a:gd name="connsiteY7" fmla="*/ 78543 h 164789"/>
                <a:gd name="connsiteX8" fmla="*/ 33321 w 121133"/>
                <a:gd name="connsiteY8" fmla="*/ 164790 h 164789"/>
                <a:gd name="connsiteX9" fmla="*/ 33321 w 121133"/>
                <a:gd name="connsiteY9" fmla="*/ 91924 h 164789"/>
                <a:gd name="connsiteX10" fmla="*/ 80656 w 121133"/>
                <a:gd name="connsiteY10" fmla="*/ 164790 h 164789"/>
                <a:gd name="connsiteX11" fmla="*/ 121133 w 121133"/>
                <a:gd name="connsiteY11" fmla="*/ 164790 h 164789"/>
                <a:gd name="connsiteX12" fmla="*/ 82818 w 121133"/>
                <a:gd name="connsiteY12" fmla="*/ 105155 h 164789"/>
                <a:gd name="connsiteX13" fmla="*/ 102423 w 121133"/>
                <a:gd name="connsiteY13" fmla="*/ 89725 h 164789"/>
                <a:gd name="connsiteX14" fmla="*/ 112859 w 121133"/>
                <a:gd name="connsiteY14" fmla="*/ 58342 h 164789"/>
                <a:gd name="connsiteX15" fmla="*/ 112859 w 121133"/>
                <a:gd name="connsiteY15" fmla="*/ 54205 h 164789"/>
                <a:gd name="connsiteX16" fmla="*/ 96906 w 121133"/>
                <a:gd name="connsiteY16" fmla="*/ 16933 h 164789"/>
                <a:gd name="connsiteX17" fmla="*/ 53746 w 121133"/>
                <a:gd name="connsiteY17" fmla="*/ 12 h 164789"/>
                <a:gd name="connsiteX18" fmla="*/ 0 w 121133"/>
                <a:gd name="connsiteY18" fmla="*/ 12 h 164789"/>
                <a:gd name="connsiteX19" fmla="*/ 0 w 121133"/>
                <a:gd name="connsiteY19" fmla="*/ 164790 h 16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133" h="164789">
                  <a:moveTo>
                    <a:pt x="33321" y="32848"/>
                  </a:moveTo>
                  <a:lnTo>
                    <a:pt x="51957" y="32848"/>
                  </a:lnTo>
                  <a:cubicBezTo>
                    <a:pt x="59325" y="32508"/>
                    <a:pt x="66575" y="34822"/>
                    <a:pt x="72382" y="39371"/>
                  </a:cubicBezTo>
                  <a:cubicBezTo>
                    <a:pt x="76586" y="43570"/>
                    <a:pt x="78945" y="49269"/>
                    <a:pt x="78941" y="55211"/>
                  </a:cubicBezTo>
                  <a:cubicBezTo>
                    <a:pt x="79296" y="67735"/>
                    <a:pt x="69437" y="78178"/>
                    <a:pt x="56914" y="78543"/>
                  </a:cubicBezTo>
                  <a:lnTo>
                    <a:pt x="45732" y="78543"/>
                  </a:lnTo>
                  <a:lnTo>
                    <a:pt x="45732" y="78543"/>
                  </a:lnTo>
                  <a:lnTo>
                    <a:pt x="33321" y="78543"/>
                  </a:lnTo>
                  <a:close/>
                  <a:moveTo>
                    <a:pt x="33321" y="164790"/>
                  </a:moveTo>
                  <a:lnTo>
                    <a:pt x="33321" y="91924"/>
                  </a:lnTo>
                  <a:lnTo>
                    <a:pt x="80656" y="164790"/>
                  </a:lnTo>
                  <a:lnTo>
                    <a:pt x="121133" y="164790"/>
                  </a:lnTo>
                  <a:lnTo>
                    <a:pt x="82818" y="105155"/>
                  </a:lnTo>
                  <a:cubicBezTo>
                    <a:pt x="90932" y="102416"/>
                    <a:pt x="97853" y="96968"/>
                    <a:pt x="102423" y="89725"/>
                  </a:cubicBezTo>
                  <a:cubicBezTo>
                    <a:pt x="109132" y="80630"/>
                    <a:pt x="112784" y="69643"/>
                    <a:pt x="112859" y="58342"/>
                  </a:cubicBezTo>
                  <a:lnTo>
                    <a:pt x="112859" y="54205"/>
                  </a:lnTo>
                  <a:cubicBezTo>
                    <a:pt x="112859" y="35979"/>
                    <a:pt x="106933" y="26810"/>
                    <a:pt x="96906" y="16933"/>
                  </a:cubicBezTo>
                  <a:cubicBezTo>
                    <a:pt x="85337" y="5785"/>
                    <a:pt x="69810" y="-303"/>
                    <a:pt x="53746" y="12"/>
                  </a:cubicBezTo>
                  <a:lnTo>
                    <a:pt x="0" y="12"/>
                  </a:lnTo>
                  <a:lnTo>
                    <a:pt x="0" y="164790"/>
                  </a:lnTo>
                  <a:close/>
                </a:path>
              </a:pathLst>
            </a:custGeom>
            <a:solidFill>
              <a:srgbClr val="E2E2E3"/>
            </a:solidFill>
            <a:ln w="371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659F869-45C5-4242-B15C-092032C97CFD}"/>
                </a:ext>
              </a:extLst>
            </p:cNvPr>
            <p:cNvSpPr/>
            <p:nvPr/>
          </p:nvSpPr>
          <p:spPr>
            <a:xfrm>
              <a:off x="681161" y="6590003"/>
              <a:ext cx="114275" cy="164778"/>
            </a:xfrm>
            <a:custGeom>
              <a:avLst/>
              <a:gdLst>
                <a:gd name="connsiteX0" fmla="*/ 40552 w 114275"/>
                <a:gd name="connsiteY0" fmla="*/ 164778 h 164778"/>
                <a:gd name="connsiteX1" fmla="*/ 73798 w 114275"/>
                <a:gd name="connsiteY1" fmla="*/ 164778 h 164778"/>
                <a:gd name="connsiteX2" fmla="*/ 73798 w 114275"/>
                <a:gd name="connsiteY2" fmla="*/ 32836 h 164778"/>
                <a:gd name="connsiteX3" fmla="*/ 114275 w 114275"/>
                <a:gd name="connsiteY3" fmla="*/ 32836 h 164778"/>
                <a:gd name="connsiteX4" fmla="*/ 114275 w 114275"/>
                <a:gd name="connsiteY4" fmla="*/ 0 h 164778"/>
                <a:gd name="connsiteX5" fmla="*/ 0 w 114275"/>
                <a:gd name="connsiteY5" fmla="*/ 0 h 164778"/>
                <a:gd name="connsiteX6" fmla="*/ 0 w 114275"/>
                <a:gd name="connsiteY6" fmla="*/ 32836 h 164778"/>
                <a:gd name="connsiteX7" fmla="*/ 40552 w 114275"/>
                <a:gd name="connsiteY7" fmla="*/ 32836 h 164778"/>
                <a:gd name="connsiteX8" fmla="*/ 40552 w 114275"/>
                <a:gd name="connsiteY8" fmla="*/ 164778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75" h="164778">
                  <a:moveTo>
                    <a:pt x="40552" y="164778"/>
                  </a:moveTo>
                  <a:lnTo>
                    <a:pt x="73798" y="164778"/>
                  </a:lnTo>
                  <a:lnTo>
                    <a:pt x="73798" y="32836"/>
                  </a:lnTo>
                  <a:lnTo>
                    <a:pt x="114275" y="32836"/>
                  </a:lnTo>
                  <a:lnTo>
                    <a:pt x="114275" y="0"/>
                  </a:lnTo>
                  <a:lnTo>
                    <a:pt x="0" y="0"/>
                  </a:lnTo>
                  <a:lnTo>
                    <a:pt x="0" y="32836"/>
                  </a:lnTo>
                  <a:lnTo>
                    <a:pt x="40552" y="32836"/>
                  </a:lnTo>
                  <a:lnTo>
                    <a:pt x="40552" y="164778"/>
                  </a:lnTo>
                  <a:close/>
                </a:path>
              </a:pathLst>
            </a:custGeom>
            <a:solidFill>
              <a:srgbClr val="E2E2E3"/>
            </a:solidFill>
            <a:ln w="371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A45E0F5-ED93-4246-834F-76E2DBE40C87}"/>
                </a:ext>
              </a:extLst>
            </p:cNvPr>
            <p:cNvSpPr/>
            <p:nvPr/>
          </p:nvSpPr>
          <p:spPr>
            <a:xfrm>
              <a:off x="809749" y="6590003"/>
              <a:ext cx="121095" cy="164778"/>
            </a:xfrm>
            <a:custGeom>
              <a:avLst/>
              <a:gdLst>
                <a:gd name="connsiteX0" fmla="*/ 33023 w 121095"/>
                <a:gd name="connsiteY0" fmla="*/ 98770 h 164778"/>
                <a:gd name="connsiteX1" fmla="*/ 88110 w 121095"/>
                <a:gd name="connsiteY1" fmla="*/ 98770 h 164778"/>
                <a:gd name="connsiteX2" fmla="*/ 88110 w 121095"/>
                <a:gd name="connsiteY2" fmla="*/ 164778 h 164778"/>
                <a:gd name="connsiteX3" fmla="*/ 121096 w 121095"/>
                <a:gd name="connsiteY3" fmla="*/ 164778 h 164778"/>
                <a:gd name="connsiteX4" fmla="*/ 121096 w 121095"/>
                <a:gd name="connsiteY4" fmla="*/ 0 h 164778"/>
                <a:gd name="connsiteX5" fmla="*/ 88110 w 121095"/>
                <a:gd name="connsiteY5" fmla="*/ 0 h 164778"/>
                <a:gd name="connsiteX6" fmla="*/ 88110 w 121095"/>
                <a:gd name="connsiteY6" fmla="*/ 65934 h 164778"/>
                <a:gd name="connsiteX7" fmla="*/ 33023 w 121095"/>
                <a:gd name="connsiteY7" fmla="*/ 65934 h 164778"/>
                <a:gd name="connsiteX8" fmla="*/ 33023 w 121095"/>
                <a:gd name="connsiteY8" fmla="*/ 0 h 164778"/>
                <a:gd name="connsiteX9" fmla="*/ 0 w 121095"/>
                <a:gd name="connsiteY9" fmla="*/ 0 h 164778"/>
                <a:gd name="connsiteX10" fmla="*/ 0 w 121095"/>
                <a:gd name="connsiteY10" fmla="*/ 164778 h 164778"/>
                <a:gd name="connsiteX11" fmla="*/ 33023 w 121095"/>
                <a:gd name="connsiteY11" fmla="*/ 164778 h 164778"/>
                <a:gd name="connsiteX12" fmla="*/ 33023 w 121095"/>
                <a:gd name="connsiteY12" fmla="*/ 98770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095" h="164778">
                  <a:moveTo>
                    <a:pt x="33023" y="98770"/>
                  </a:moveTo>
                  <a:lnTo>
                    <a:pt x="88110" y="98770"/>
                  </a:lnTo>
                  <a:lnTo>
                    <a:pt x="88110" y="164778"/>
                  </a:lnTo>
                  <a:lnTo>
                    <a:pt x="121096" y="164778"/>
                  </a:lnTo>
                  <a:lnTo>
                    <a:pt x="121096" y="0"/>
                  </a:lnTo>
                  <a:lnTo>
                    <a:pt x="88110" y="0"/>
                  </a:lnTo>
                  <a:lnTo>
                    <a:pt x="88110" y="65934"/>
                  </a:lnTo>
                  <a:lnTo>
                    <a:pt x="33023" y="65934"/>
                  </a:lnTo>
                  <a:lnTo>
                    <a:pt x="33023" y="0"/>
                  </a:lnTo>
                  <a:lnTo>
                    <a:pt x="0" y="0"/>
                  </a:lnTo>
                  <a:lnTo>
                    <a:pt x="0" y="164778"/>
                  </a:lnTo>
                  <a:lnTo>
                    <a:pt x="33023" y="164778"/>
                  </a:lnTo>
                  <a:lnTo>
                    <a:pt x="33023" y="98770"/>
                  </a:lnTo>
                  <a:close/>
                </a:path>
              </a:pathLst>
            </a:custGeom>
            <a:solidFill>
              <a:srgbClr val="E2E2E3"/>
            </a:solidFill>
            <a:ln w="371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08F3565-6E0C-463D-8A2A-10F2F4B145BA}"/>
                </a:ext>
              </a:extLst>
            </p:cNvPr>
            <p:cNvSpPr/>
            <p:nvPr/>
          </p:nvSpPr>
          <p:spPr>
            <a:xfrm>
              <a:off x="223838" y="6589593"/>
              <a:ext cx="132463" cy="168580"/>
            </a:xfrm>
            <a:custGeom>
              <a:avLst/>
              <a:gdLst>
                <a:gd name="connsiteX0" fmla="*/ 0 w 132463"/>
                <a:gd name="connsiteY0" fmla="*/ 165412 h 168580"/>
                <a:gd name="connsiteX1" fmla="*/ 33097 w 132463"/>
                <a:gd name="connsiteY1" fmla="*/ 165412 h 168580"/>
                <a:gd name="connsiteX2" fmla="*/ 33097 w 132463"/>
                <a:gd name="connsiteY2" fmla="*/ 73910 h 168580"/>
                <a:gd name="connsiteX3" fmla="*/ 132464 w 132463"/>
                <a:gd name="connsiteY3" fmla="*/ 168580 h 168580"/>
                <a:gd name="connsiteX4" fmla="*/ 132464 w 132463"/>
                <a:gd name="connsiteY4" fmla="*/ 0 h 168580"/>
                <a:gd name="connsiteX5" fmla="*/ 99255 w 132463"/>
                <a:gd name="connsiteY5" fmla="*/ 0 h 168580"/>
                <a:gd name="connsiteX6" fmla="*/ 99255 w 132463"/>
                <a:gd name="connsiteY6" fmla="*/ 91502 h 168580"/>
                <a:gd name="connsiteX7" fmla="*/ 48490 w 132463"/>
                <a:gd name="connsiteY7" fmla="*/ 43161 h 168580"/>
                <a:gd name="connsiteX8" fmla="*/ 0 w 132463"/>
                <a:gd name="connsiteY8" fmla="*/ 91651 h 168580"/>
                <a:gd name="connsiteX9" fmla="*/ 0 w 132463"/>
                <a:gd name="connsiteY9" fmla="*/ 165412 h 1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463" h="168580">
                  <a:moveTo>
                    <a:pt x="0" y="165412"/>
                  </a:moveTo>
                  <a:lnTo>
                    <a:pt x="33097" y="165412"/>
                  </a:lnTo>
                  <a:lnTo>
                    <a:pt x="33097" y="73910"/>
                  </a:lnTo>
                  <a:lnTo>
                    <a:pt x="132464" y="168580"/>
                  </a:lnTo>
                  <a:lnTo>
                    <a:pt x="132464" y="0"/>
                  </a:lnTo>
                  <a:lnTo>
                    <a:pt x="99255" y="0"/>
                  </a:lnTo>
                  <a:lnTo>
                    <a:pt x="99255" y="91502"/>
                  </a:lnTo>
                  <a:lnTo>
                    <a:pt x="48490" y="43161"/>
                  </a:lnTo>
                  <a:lnTo>
                    <a:pt x="0" y="91651"/>
                  </a:lnTo>
                  <a:lnTo>
                    <a:pt x="0" y="165412"/>
                  </a:lnTo>
                  <a:close/>
                </a:path>
              </a:pathLst>
            </a:custGeom>
            <a:solidFill>
              <a:srgbClr val="E2E2E3"/>
            </a:solidFill>
            <a:ln w="371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B435177-3496-45CC-905C-49D5D94BF29F}"/>
                </a:ext>
              </a:extLst>
            </p:cNvPr>
            <p:cNvSpPr/>
            <p:nvPr/>
          </p:nvSpPr>
          <p:spPr>
            <a:xfrm>
              <a:off x="223838" y="6586537"/>
              <a:ext cx="48490" cy="94707"/>
            </a:xfrm>
            <a:custGeom>
              <a:avLst/>
              <a:gdLst>
                <a:gd name="connsiteX0" fmla="*/ 0 w 48490"/>
                <a:gd name="connsiteY0" fmla="*/ 94707 h 94707"/>
                <a:gd name="connsiteX1" fmla="*/ 48490 w 48490"/>
                <a:gd name="connsiteY1" fmla="*/ 46180 h 94707"/>
                <a:gd name="connsiteX2" fmla="*/ 0 w 48490"/>
                <a:gd name="connsiteY2" fmla="*/ 0 h 94707"/>
                <a:gd name="connsiteX3" fmla="*/ 0 w 48490"/>
                <a:gd name="connsiteY3" fmla="*/ 94707 h 94707"/>
              </a:gdLst>
              <a:ahLst/>
              <a:cxnLst>
                <a:cxn ang="0">
                  <a:pos x="connsiteX0" y="connsiteY0"/>
                </a:cxn>
                <a:cxn ang="0">
                  <a:pos x="connsiteX1" y="connsiteY1"/>
                </a:cxn>
                <a:cxn ang="0">
                  <a:pos x="connsiteX2" y="connsiteY2"/>
                </a:cxn>
                <a:cxn ang="0">
                  <a:pos x="connsiteX3" y="connsiteY3"/>
                </a:cxn>
              </a:cxnLst>
              <a:rect l="l" t="t" r="r" b="b"/>
              <a:pathLst>
                <a:path w="48490" h="94707">
                  <a:moveTo>
                    <a:pt x="0" y="94707"/>
                  </a:moveTo>
                  <a:lnTo>
                    <a:pt x="48490" y="46180"/>
                  </a:lnTo>
                  <a:lnTo>
                    <a:pt x="0" y="0"/>
                  </a:lnTo>
                  <a:lnTo>
                    <a:pt x="0" y="94707"/>
                  </a:lnTo>
                  <a:close/>
                </a:path>
              </a:pathLst>
            </a:custGeom>
            <a:solidFill>
              <a:srgbClr val="E2E2E3"/>
            </a:solidFill>
            <a:ln w="3718" cap="flat">
              <a:noFill/>
              <a:prstDash val="solid"/>
              <a:miter/>
            </a:ln>
          </p:spPr>
          <p:txBody>
            <a:bodyPr rtlCol="0" anchor="ctr"/>
            <a:lstStyle/>
            <a:p>
              <a:endParaRPr lang="en-US"/>
            </a:p>
          </p:txBody>
        </p:sp>
      </p:grpSp>
    </p:spTree>
    <p:extLst>
      <p:ext uri="{BB962C8B-B14F-4D97-AF65-F5344CB8AC3E}">
        <p14:creationId xmlns:p14="http://schemas.microsoft.com/office/powerpoint/2010/main" val="575563804"/>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Divider Grey">
    <p:bg>
      <p:bgPr>
        <a:solidFill>
          <a:schemeClr val="accent4"/>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04D09A-4AE1-41F7-8585-54F9D1A47C7F}"/>
              </a:ext>
            </a:extLst>
          </p:cNvPr>
          <p:cNvSpPr>
            <a:spLocks noGrp="1"/>
          </p:cNvSpPr>
          <p:nvPr>
            <p:ph type="sldNum" sz="quarter" idx="12"/>
          </p:nvPr>
        </p:nvSpPr>
        <p:spPr/>
        <p:txBody>
          <a:bodyPr/>
          <a:lstStyle/>
          <a:p>
            <a:fld id="{5034EE70-12A8-400F-8E3D-398CDD8B315D}" type="slidenum">
              <a:rPr lang="en-US" smtClean="0"/>
              <a:pPr/>
              <a:t>‹#›</a:t>
            </a:fld>
            <a:endParaRPr lang="en-US"/>
          </a:p>
        </p:txBody>
      </p:sp>
      <p:sp>
        <p:nvSpPr>
          <p:cNvPr id="3" name="TextBox 2">
            <a:extLst>
              <a:ext uri="{FF2B5EF4-FFF2-40B4-BE49-F238E27FC236}">
                <a16:creationId xmlns:a16="http://schemas.microsoft.com/office/drawing/2014/main" id="{8F0FEF4F-CB78-4E83-B032-12859ABB3DF4}"/>
              </a:ext>
            </a:extLst>
          </p:cNvPr>
          <p:cNvSpPr txBox="1"/>
          <p:nvPr userDrawn="1"/>
        </p:nvSpPr>
        <p:spPr>
          <a:xfrm>
            <a:off x="9817769" y="6576218"/>
            <a:ext cx="1771776" cy="171450"/>
          </a:xfrm>
          <a:prstGeom prst="rect">
            <a:avLst/>
          </a:prstGeom>
          <a:noFill/>
        </p:spPr>
        <p:txBody>
          <a:bodyPr wrap="square" rtlCol="0">
            <a:noAutofit/>
          </a:bodyPr>
          <a:lstStyle/>
          <a:p>
            <a:pPr algn="ctr">
              <a:lnSpc>
                <a:spcPct val="90000"/>
              </a:lnSpc>
              <a:spcAft>
                <a:spcPts val="600"/>
              </a:spcAft>
            </a:pPr>
            <a:r>
              <a:rPr lang="en-US" sz="700" cap="all" spc="10" baseline="0"/>
              <a:t>Proprietary and Confidential</a:t>
            </a:r>
          </a:p>
        </p:txBody>
      </p:sp>
      <p:sp>
        <p:nvSpPr>
          <p:cNvPr id="63" name="Freeform: Shape 62">
            <a:extLst>
              <a:ext uri="{FF2B5EF4-FFF2-40B4-BE49-F238E27FC236}">
                <a16:creationId xmlns:a16="http://schemas.microsoft.com/office/drawing/2014/main" id="{D86E5E74-F887-469E-BA30-D2A06C55613B}"/>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a:solidFill>
                <a:schemeClr val="tx1"/>
              </a:solidFill>
            </a:endParaRPr>
          </a:p>
        </p:txBody>
      </p:sp>
      <p:sp>
        <p:nvSpPr>
          <p:cNvPr id="80" name="Text Placeholder 11">
            <a:extLst>
              <a:ext uri="{FF2B5EF4-FFF2-40B4-BE49-F238E27FC236}">
                <a16:creationId xmlns:a16="http://schemas.microsoft.com/office/drawing/2014/main" id="{B9410B0D-734E-4C7E-BAA9-8C4CAD589FDD}"/>
              </a:ext>
            </a:extLst>
          </p:cNvPr>
          <p:cNvSpPr>
            <a:spLocks noGrp="1"/>
          </p:cNvSpPr>
          <p:nvPr>
            <p:ph type="body" sz="quarter" idx="15" hasCustomPrompt="1"/>
          </p:nvPr>
        </p:nvSpPr>
        <p:spPr>
          <a:xfrm>
            <a:off x="5325600" y="87312"/>
            <a:ext cx="1540800" cy="274637"/>
          </a:xfrm>
          <a:solidFill>
            <a:schemeClr val="accent4"/>
          </a:solidFill>
          <a:ln>
            <a:solidFill>
              <a:schemeClr val="tx1"/>
            </a:solidFill>
          </a:ln>
        </p:spPr>
        <p:txBody>
          <a:bodyPr anchor="ctr"/>
          <a:lstStyle>
            <a:lvl1pPr algn="ctr">
              <a:defRPr sz="1050" b="1" cap="all" baseline="0">
                <a:solidFill>
                  <a:schemeClr val="tx1"/>
                </a:solidFill>
              </a:defRPr>
            </a:lvl1pPr>
          </a:lstStyle>
          <a:p>
            <a:pPr lvl="0"/>
            <a:r>
              <a:rPr lang="en-US"/>
              <a:t>Section XX</a:t>
            </a:r>
          </a:p>
        </p:txBody>
      </p:sp>
      <p:sp>
        <p:nvSpPr>
          <p:cNvPr id="81" name="Text Placeholder 5">
            <a:extLst>
              <a:ext uri="{FF2B5EF4-FFF2-40B4-BE49-F238E27FC236}">
                <a16:creationId xmlns:a16="http://schemas.microsoft.com/office/drawing/2014/main" id="{42AF7850-2114-4493-82FE-B9DEA2D8D9A6}"/>
              </a:ext>
            </a:extLst>
          </p:cNvPr>
          <p:cNvSpPr>
            <a:spLocks noGrp="1"/>
          </p:cNvSpPr>
          <p:nvPr>
            <p:ph type="body" sz="quarter" idx="21" hasCustomPrompt="1"/>
          </p:nvPr>
        </p:nvSpPr>
        <p:spPr>
          <a:xfrm>
            <a:off x="3307080" y="1828800"/>
            <a:ext cx="5577840" cy="3200400"/>
          </a:xfrm>
          <a:ln>
            <a:solidFill>
              <a:schemeClr val="tx1"/>
            </a:solidFill>
          </a:ln>
        </p:spPr>
        <p:txBody>
          <a:bodyPr/>
          <a:lstStyle>
            <a:lvl1pPr>
              <a:defRPr/>
            </a:lvl1pPr>
          </a:lstStyle>
          <a:p>
            <a:pPr lvl="0"/>
            <a:r>
              <a:rPr lang="en-US"/>
              <a:t> </a:t>
            </a:r>
          </a:p>
        </p:txBody>
      </p:sp>
      <p:sp>
        <p:nvSpPr>
          <p:cNvPr id="2" name="Title 1">
            <a:extLst>
              <a:ext uri="{FF2B5EF4-FFF2-40B4-BE49-F238E27FC236}">
                <a16:creationId xmlns:a16="http://schemas.microsoft.com/office/drawing/2014/main" id="{844F0621-2390-4957-AD47-60FDBAA34491}"/>
              </a:ext>
            </a:extLst>
          </p:cNvPr>
          <p:cNvSpPr>
            <a:spLocks noGrp="1"/>
          </p:cNvSpPr>
          <p:nvPr>
            <p:ph type="title" hasCustomPrompt="1"/>
          </p:nvPr>
        </p:nvSpPr>
        <p:spPr>
          <a:xfrm>
            <a:off x="3429000" y="2232661"/>
            <a:ext cx="5334000" cy="2392678"/>
          </a:xfrm>
        </p:spPr>
        <p:txBody>
          <a:bodyPr anchor="ctr"/>
          <a:lstStyle>
            <a:lvl1pPr algn="ctr">
              <a:defRPr sz="2800" b="1"/>
            </a:lvl1pPr>
          </a:lstStyle>
          <a:p>
            <a:r>
              <a:rPr lang="en-US"/>
              <a:t>Click to insert subsection name</a:t>
            </a:r>
          </a:p>
        </p:txBody>
      </p:sp>
      <p:sp>
        <p:nvSpPr>
          <p:cNvPr id="24" name="Footer Placeholder 4">
            <a:extLst>
              <a:ext uri="{FF2B5EF4-FFF2-40B4-BE49-F238E27FC236}">
                <a16:creationId xmlns:a16="http://schemas.microsoft.com/office/drawing/2014/main" id="{4130C53C-2EB0-4D16-8437-DD3010730E1E}"/>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a:p>
        </p:txBody>
      </p:sp>
      <p:grpSp>
        <p:nvGrpSpPr>
          <p:cNvPr id="9" name="Graphic 46">
            <a:extLst>
              <a:ext uri="{FF2B5EF4-FFF2-40B4-BE49-F238E27FC236}">
                <a16:creationId xmlns:a16="http://schemas.microsoft.com/office/drawing/2014/main" id="{0F22091A-0D54-4E20-BED6-31FC567EF053}"/>
              </a:ext>
            </a:extLst>
          </p:cNvPr>
          <p:cNvGrpSpPr/>
          <p:nvPr userDrawn="1"/>
        </p:nvGrpSpPr>
        <p:grpSpPr>
          <a:xfrm>
            <a:off x="223838" y="6586537"/>
            <a:ext cx="1852878" cy="171636"/>
            <a:chOff x="223838" y="6586537"/>
            <a:chExt cx="1852878" cy="171636"/>
          </a:xfrm>
          <a:solidFill>
            <a:srgbClr val="E2E2E3"/>
          </a:solidFill>
        </p:grpSpPr>
        <p:sp>
          <p:nvSpPr>
            <p:cNvPr id="10" name="Freeform: Shape 9">
              <a:extLst>
                <a:ext uri="{FF2B5EF4-FFF2-40B4-BE49-F238E27FC236}">
                  <a16:creationId xmlns:a16="http://schemas.microsoft.com/office/drawing/2014/main" id="{1AF8885B-66CC-4741-A2FE-1ADD2C488BE9}"/>
                </a:ext>
              </a:extLst>
            </p:cNvPr>
            <p:cNvSpPr/>
            <p:nvPr/>
          </p:nvSpPr>
          <p:spPr>
            <a:xfrm>
              <a:off x="1015600" y="6590823"/>
              <a:ext cx="114610" cy="163250"/>
            </a:xfrm>
            <a:custGeom>
              <a:avLst/>
              <a:gdLst>
                <a:gd name="connsiteX0" fmla="*/ 97913 w 114610"/>
                <a:gd name="connsiteY0" fmla="*/ 163250 h 163250"/>
                <a:gd name="connsiteX1" fmla="*/ 114611 w 114610"/>
                <a:gd name="connsiteY1" fmla="*/ 163250 h 163250"/>
                <a:gd name="connsiteX2" fmla="*/ 114611 w 114610"/>
                <a:gd name="connsiteY2" fmla="*/ 0 h 163250"/>
                <a:gd name="connsiteX3" fmla="*/ 97913 w 114610"/>
                <a:gd name="connsiteY3" fmla="*/ 0 h 163250"/>
                <a:gd name="connsiteX4" fmla="*/ 97913 w 114610"/>
                <a:gd name="connsiteY4" fmla="*/ 73351 h 163250"/>
                <a:gd name="connsiteX5" fmla="*/ 16698 w 114610"/>
                <a:gd name="connsiteY5" fmla="*/ 73351 h 163250"/>
                <a:gd name="connsiteX6" fmla="*/ 16698 w 114610"/>
                <a:gd name="connsiteY6" fmla="*/ 0 h 163250"/>
                <a:gd name="connsiteX7" fmla="*/ 0 w 114610"/>
                <a:gd name="connsiteY7" fmla="*/ 0 h 163250"/>
                <a:gd name="connsiteX8" fmla="*/ 0 w 114610"/>
                <a:gd name="connsiteY8" fmla="*/ 163250 h 163250"/>
                <a:gd name="connsiteX9" fmla="*/ 16698 w 114610"/>
                <a:gd name="connsiteY9" fmla="*/ 163250 h 163250"/>
                <a:gd name="connsiteX10" fmla="*/ 16698 w 114610"/>
                <a:gd name="connsiteY10" fmla="*/ 89937 h 163250"/>
                <a:gd name="connsiteX11" fmla="*/ 97913 w 114610"/>
                <a:gd name="connsiteY11" fmla="*/ 89937 h 163250"/>
                <a:gd name="connsiteX12" fmla="*/ 97913 w 114610"/>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10" h="163250">
                  <a:moveTo>
                    <a:pt x="97913" y="163250"/>
                  </a:moveTo>
                  <a:lnTo>
                    <a:pt x="114611" y="163250"/>
                  </a:lnTo>
                  <a:lnTo>
                    <a:pt x="114611" y="0"/>
                  </a:lnTo>
                  <a:lnTo>
                    <a:pt x="97913" y="0"/>
                  </a:lnTo>
                  <a:lnTo>
                    <a:pt x="97913" y="73351"/>
                  </a:lnTo>
                  <a:lnTo>
                    <a:pt x="16698" y="73351"/>
                  </a:lnTo>
                  <a:lnTo>
                    <a:pt x="16698" y="0"/>
                  </a:lnTo>
                  <a:lnTo>
                    <a:pt x="0" y="0"/>
                  </a:lnTo>
                  <a:lnTo>
                    <a:pt x="0" y="163250"/>
                  </a:lnTo>
                  <a:lnTo>
                    <a:pt x="16698" y="163250"/>
                  </a:lnTo>
                  <a:lnTo>
                    <a:pt x="16698" y="89937"/>
                  </a:lnTo>
                  <a:lnTo>
                    <a:pt x="97913" y="89937"/>
                  </a:lnTo>
                  <a:lnTo>
                    <a:pt x="97913" y="163250"/>
                  </a:lnTo>
                  <a:close/>
                </a:path>
              </a:pathLst>
            </a:custGeom>
            <a:solidFill>
              <a:srgbClr val="E2E2E3"/>
            </a:solidFill>
            <a:ln w="371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46721CA6-6819-4136-B435-E40A4A21BB8B}"/>
                </a:ext>
              </a:extLst>
            </p:cNvPr>
            <p:cNvSpPr/>
            <p:nvPr/>
          </p:nvSpPr>
          <p:spPr>
            <a:xfrm>
              <a:off x="1158761" y="6590823"/>
              <a:ext cx="16809" cy="163250"/>
            </a:xfrm>
            <a:custGeom>
              <a:avLst/>
              <a:gdLst>
                <a:gd name="connsiteX0" fmla="*/ 0 w 16809"/>
                <a:gd name="connsiteY0" fmla="*/ 0 h 163250"/>
                <a:gd name="connsiteX1" fmla="*/ 16810 w 16809"/>
                <a:gd name="connsiteY1" fmla="*/ 0 h 163250"/>
                <a:gd name="connsiteX2" fmla="*/ 16810 w 16809"/>
                <a:gd name="connsiteY2" fmla="*/ 163250 h 163250"/>
                <a:gd name="connsiteX3" fmla="*/ 0 w 16809"/>
                <a:gd name="connsiteY3" fmla="*/ 163250 h 163250"/>
              </a:gdLst>
              <a:ahLst/>
              <a:cxnLst>
                <a:cxn ang="0">
                  <a:pos x="connsiteX0" y="connsiteY0"/>
                </a:cxn>
                <a:cxn ang="0">
                  <a:pos x="connsiteX1" y="connsiteY1"/>
                </a:cxn>
                <a:cxn ang="0">
                  <a:pos x="connsiteX2" y="connsiteY2"/>
                </a:cxn>
                <a:cxn ang="0">
                  <a:pos x="connsiteX3" y="connsiteY3"/>
                </a:cxn>
              </a:cxnLst>
              <a:rect l="l" t="t" r="r" b="b"/>
              <a:pathLst>
                <a:path w="16809" h="163250">
                  <a:moveTo>
                    <a:pt x="0" y="0"/>
                  </a:moveTo>
                  <a:lnTo>
                    <a:pt x="16810" y="0"/>
                  </a:lnTo>
                  <a:lnTo>
                    <a:pt x="16810" y="163250"/>
                  </a:lnTo>
                  <a:lnTo>
                    <a:pt x="0" y="163250"/>
                  </a:lnTo>
                  <a:close/>
                </a:path>
              </a:pathLst>
            </a:custGeom>
            <a:solidFill>
              <a:srgbClr val="E2E2E3"/>
            </a:solidFill>
            <a:ln w="3718"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1CC335D-3974-4922-902A-F470C17A6FAA}"/>
                </a:ext>
              </a:extLst>
            </p:cNvPr>
            <p:cNvSpPr/>
            <p:nvPr/>
          </p:nvSpPr>
          <p:spPr>
            <a:xfrm>
              <a:off x="1197184" y="6589704"/>
              <a:ext cx="165642" cy="165862"/>
            </a:xfrm>
            <a:custGeom>
              <a:avLst/>
              <a:gdLst>
                <a:gd name="connsiteX0" fmla="*/ 24343 w 165642"/>
                <a:gd name="connsiteY0" fmla="*/ 141596 h 165862"/>
                <a:gd name="connsiteX1" fmla="*/ 114652 w 165642"/>
                <a:gd name="connsiteY1" fmla="*/ 159859 h 165862"/>
                <a:gd name="connsiteX2" fmla="*/ 141600 w 165642"/>
                <a:gd name="connsiteY2" fmla="*/ 141558 h 165862"/>
                <a:gd name="connsiteX3" fmla="*/ 160869 w 165642"/>
                <a:gd name="connsiteY3" fmla="*/ 110996 h 165862"/>
                <a:gd name="connsiteX4" fmla="*/ 165640 w 165642"/>
                <a:gd name="connsiteY4" fmla="*/ 81514 h 165862"/>
                <a:gd name="connsiteX5" fmla="*/ 91283 w 165642"/>
                <a:gd name="connsiteY5" fmla="*/ 81514 h 165862"/>
                <a:gd name="connsiteX6" fmla="*/ 91283 w 165642"/>
                <a:gd name="connsiteY6" fmla="*/ 96720 h 165862"/>
                <a:gd name="connsiteX7" fmla="*/ 149352 w 165642"/>
                <a:gd name="connsiteY7" fmla="*/ 96720 h 165862"/>
                <a:gd name="connsiteX8" fmla="*/ 142606 w 165642"/>
                <a:gd name="connsiteY8" fmla="*/ 110996 h 165862"/>
                <a:gd name="connsiteX9" fmla="*/ 133623 w 165642"/>
                <a:gd name="connsiteY9" fmla="*/ 124935 h 165862"/>
                <a:gd name="connsiteX10" fmla="*/ 121547 w 165642"/>
                <a:gd name="connsiteY10" fmla="*/ 136415 h 165862"/>
                <a:gd name="connsiteX11" fmla="*/ 103471 w 165642"/>
                <a:gd name="connsiteY11" fmla="*/ 145621 h 165862"/>
                <a:gd name="connsiteX12" fmla="*/ 57962 w 165642"/>
                <a:gd name="connsiteY12" fmla="*/ 143944 h 165862"/>
                <a:gd name="connsiteX13" fmla="*/ 36717 w 165642"/>
                <a:gd name="connsiteY13" fmla="*/ 129445 h 165862"/>
                <a:gd name="connsiteX14" fmla="*/ 22330 w 165642"/>
                <a:gd name="connsiteY14" fmla="*/ 108163 h 165862"/>
                <a:gd name="connsiteX15" fmla="*/ 22330 w 165642"/>
                <a:gd name="connsiteY15" fmla="*/ 57734 h 165862"/>
                <a:gd name="connsiteX16" fmla="*/ 36717 w 165642"/>
                <a:gd name="connsiteY16" fmla="*/ 36452 h 165862"/>
                <a:gd name="connsiteX17" fmla="*/ 58036 w 165642"/>
                <a:gd name="connsiteY17" fmla="*/ 21916 h 165862"/>
                <a:gd name="connsiteX18" fmla="*/ 83232 w 165642"/>
                <a:gd name="connsiteY18" fmla="*/ 17034 h 165862"/>
                <a:gd name="connsiteX19" fmla="*/ 108391 w 165642"/>
                <a:gd name="connsiteY19" fmla="*/ 21916 h 165862"/>
                <a:gd name="connsiteX20" fmla="*/ 122106 w 165642"/>
                <a:gd name="connsiteY20" fmla="*/ 29818 h 165862"/>
                <a:gd name="connsiteX21" fmla="*/ 134145 w 165642"/>
                <a:gd name="connsiteY21" fmla="*/ 17704 h 165862"/>
                <a:gd name="connsiteX22" fmla="*/ 129374 w 165642"/>
                <a:gd name="connsiteY22" fmla="*/ 14275 h 165862"/>
                <a:gd name="connsiteX23" fmla="*/ 114988 w 165642"/>
                <a:gd name="connsiteY23" fmla="*/ 6448 h 165862"/>
                <a:gd name="connsiteX24" fmla="*/ 99520 w 165642"/>
                <a:gd name="connsiteY24" fmla="*/ 1640 h 165862"/>
                <a:gd name="connsiteX25" fmla="*/ 82934 w 165642"/>
                <a:gd name="connsiteY25" fmla="*/ 0 h 165862"/>
                <a:gd name="connsiteX26" fmla="*/ 76001 w 165642"/>
                <a:gd name="connsiteY26" fmla="*/ 0 h 165862"/>
                <a:gd name="connsiteX27" fmla="*/ 51104 w 165642"/>
                <a:gd name="connsiteY27" fmla="*/ 5889 h 165862"/>
                <a:gd name="connsiteX28" fmla="*/ 24306 w 165642"/>
                <a:gd name="connsiteY28" fmla="*/ 24264 h 165862"/>
                <a:gd name="connsiteX29" fmla="*/ 6042 w 165642"/>
                <a:gd name="connsiteY29" fmla="*/ 51137 h 165862"/>
                <a:gd name="connsiteX30" fmla="*/ 4 w 165642"/>
                <a:gd name="connsiteY30" fmla="*/ 83042 h 165862"/>
                <a:gd name="connsiteX31" fmla="*/ 6042 w 165642"/>
                <a:gd name="connsiteY31" fmla="*/ 114909 h 165862"/>
                <a:gd name="connsiteX32" fmla="*/ 24268 w 165642"/>
                <a:gd name="connsiteY32" fmla="*/ 141707 h 16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5642" h="165862">
                  <a:moveTo>
                    <a:pt x="24343" y="141596"/>
                  </a:moveTo>
                  <a:cubicBezTo>
                    <a:pt x="48141" y="165094"/>
                    <a:pt x="83594" y="172264"/>
                    <a:pt x="114652" y="159859"/>
                  </a:cubicBezTo>
                  <a:cubicBezTo>
                    <a:pt x="124719" y="155530"/>
                    <a:pt x="133866" y="149319"/>
                    <a:pt x="141600" y="141558"/>
                  </a:cubicBezTo>
                  <a:cubicBezTo>
                    <a:pt x="150347" y="133035"/>
                    <a:pt x="156948" y="122562"/>
                    <a:pt x="160869" y="110996"/>
                  </a:cubicBezTo>
                  <a:cubicBezTo>
                    <a:pt x="164108" y="101507"/>
                    <a:pt x="165722" y="91539"/>
                    <a:pt x="165640" y="81514"/>
                  </a:cubicBezTo>
                  <a:lnTo>
                    <a:pt x="91283" y="81514"/>
                  </a:lnTo>
                  <a:lnTo>
                    <a:pt x="91283" y="96720"/>
                  </a:lnTo>
                  <a:lnTo>
                    <a:pt x="149352" y="96720"/>
                  </a:lnTo>
                  <a:lnTo>
                    <a:pt x="142606" y="110996"/>
                  </a:lnTo>
                  <a:cubicBezTo>
                    <a:pt x="140217" y="116006"/>
                    <a:pt x="137198" y="120690"/>
                    <a:pt x="133623" y="124935"/>
                  </a:cubicBezTo>
                  <a:cubicBezTo>
                    <a:pt x="130083" y="129240"/>
                    <a:pt x="126027" y="133095"/>
                    <a:pt x="121547" y="136415"/>
                  </a:cubicBezTo>
                  <a:cubicBezTo>
                    <a:pt x="116076" y="140470"/>
                    <a:pt x="109967" y="143582"/>
                    <a:pt x="103471" y="145621"/>
                  </a:cubicBezTo>
                  <a:cubicBezTo>
                    <a:pt x="88569" y="150385"/>
                    <a:pt x="72472" y="149792"/>
                    <a:pt x="57962" y="143944"/>
                  </a:cubicBezTo>
                  <a:cubicBezTo>
                    <a:pt x="49975" y="140595"/>
                    <a:pt x="42748" y="135663"/>
                    <a:pt x="36717" y="129445"/>
                  </a:cubicBezTo>
                  <a:cubicBezTo>
                    <a:pt x="30597" y="123344"/>
                    <a:pt x="25711" y="116117"/>
                    <a:pt x="22330" y="108163"/>
                  </a:cubicBezTo>
                  <a:cubicBezTo>
                    <a:pt x="15819" y="91984"/>
                    <a:pt x="15819" y="73913"/>
                    <a:pt x="22330" y="57734"/>
                  </a:cubicBezTo>
                  <a:cubicBezTo>
                    <a:pt x="25729" y="49791"/>
                    <a:pt x="30612" y="42568"/>
                    <a:pt x="36717" y="36452"/>
                  </a:cubicBezTo>
                  <a:cubicBezTo>
                    <a:pt x="42792" y="30244"/>
                    <a:pt x="50038" y="25303"/>
                    <a:pt x="58036" y="21916"/>
                  </a:cubicBezTo>
                  <a:cubicBezTo>
                    <a:pt x="66013" y="18581"/>
                    <a:pt x="74589" y="16919"/>
                    <a:pt x="83232" y="17034"/>
                  </a:cubicBezTo>
                  <a:cubicBezTo>
                    <a:pt x="91861" y="16956"/>
                    <a:pt x="100418" y="18617"/>
                    <a:pt x="108391" y="21916"/>
                  </a:cubicBezTo>
                  <a:cubicBezTo>
                    <a:pt x="113251" y="24012"/>
                    <a:pt x="117854" y="26664"/>
                    <a:pt x="122106" y="29818"/>
                  </a:cubicBezTo>
                  <a:lnTo>
                    <a:pt x="134145" y="17704"/>
                  </a:lnTo>
                  <a:cubicBezTo>
                    <a:pt x="132356" y="16363"/>
                    <a:pt x="130791" y="15244"/>
                    <a:pt x="129374" y="14275"/>
                  </a:cubicBezTo>
                  <a:cubicBezTo>
                    <a:pt x="124820" y="11246"/>
                    <a:pt x="120004" y="8627"/>
                    <a:pt x="114988" y="6448"/>
                  </a:cubicBezTo>
                  <a:cubicBezTo>
                    <a:pt x="110001" y="4347"/>
                    <a:pt x="104820" y="2737"/>
                    <a:pt x="99520" y="1640"/>
                  </a:cubicBezTo>
                  <a:cubicBezTo>
                    <a:pt x="94060" y="534"/>
                    <a:pt x="88502" y="-15"/>
                    <a:pt x="82934" y="0"/>
                  </a:cubicBezTo>
                  <a:lnTo>
                    <a:pt x="76001" y="0"/>
                  </a:lnTo>
                  <a:cubicBezTo>
                    <a:pt x="67440" y="610"/>
                    <a:pt x="59032" y="2598"/>
                    <a:pt x="51104" y="5889"/>
                  </a:cubicBezTo>
                  <a:cubicBezTo>
                    <a:pt x="41022" y="10138"/>
                    <a:pt x="31902" y="16389"/>
                    <a:pt x="24306" y="24264"/>
                  </a:cubicBezTo>
                  <a:cubicBezTo>
                    <a:pt x="16490" y="31918"/>
                    <a:pt x="10284" y="41054"/>
                    <a:pt x="6042" y="51137"/>
                  </a:cubicBezTo>
                  <a:cubicBezTo>
                    <a:pt x="1965" y="61275"/>
                    <a:pt x="-89" y="72114"/>
                    <a:pt x="4" y="83042"/>
                  </a:cubicBezTo>
                  <a:cubicBezTo>
                    <a:pt x="-107" y="93959"/>
                    <a:pt x="1946" y="104789"/>
                    <a:pt x="6042" y="114909"/>
                  </a:cubicBezTo>
                  <a:cubicBezTo>
                    <a:pt x="10206" y="125003"/>
                    <a:pt x="16411" y="134126"/>
                    <a:pt x="24268" y="141707"/>
                  </a:cubicBezTo>
                </a:path>
              </a:pathLst>
            </a:custGeom>
            <a:solidFill>
              <a:srgbClr val="E2E2E3"/>
            </a:solidFill>
            <a:ln w="371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93752CA-4CE3-41FF-8D4B-993268488BCE}"/>
                </a:ext>
              </a:extLst>
            </p:cNvPr>
            <p:cNvSpPr/>
            <p:nvPr/>
          </p:nvSpPr>
          <p:spPr>
            <a:xfrm>
              <a:off x="1384590" y="6590823"/>
              <a:ext cx="114573" cy="163250"/>
            </a:xfrm>
            <a:custGeom>
              <a:avLst/>
              <a:gdLst>
                <a:gd name="connsiteX0" fmla="*/ 97876 w 114573"/>
                <a:gd name="connsiteY0" fmla="*/ 163250 h 163250"/>
                <a:gd name="connsiteX1" fmla="*/ 114573 w 114573"/>
                <a:gd name="connsiteY1" fmla="*/ 163250 h 163250"/>
                <a:gd name="connsiteX2" fmla="*/ 114573 w 114573"/>
                <a:gd name="connsiteY2" fmla="*/ 0 h 163250"/>
                <a:gd name="connsiteX3" fmla="*/ 97876 w 114573"/>
                <a:gd name="connsiteY3" fmla="*/ 0 h 163250"/>
                <a:gd name="connsiteX4" fmla="*/ 97876 w 114573"/>
                <a:gd name="connsiteY4" fmla="*/ 73351 h 163250"/>
                <a:gd name="connsiteX5" fmla="*/ 16660 w 114573"/>
                <a:gd name="connsiteY5" fmla="*/ 73351 h 163250"/>
                <a:gd name="connsiteX6" fmla="*/ 16660 w 114573"/>
                <a:gd name="connsiteY6" fmla="*/ 0 h 163250"/>
                <a:gd name="connsiteX7" fmla="*/ 0 w 114573"/>
                <a:gd name="connsiteY7" fmla="*/ 0 h 163250"/>
                <a:gd name="connsiteX8" fmla="*/ 0 w 114573"/>
                <a:gd name="connsiteY8" fmla="*/ 163250 h 163250"/>
                <a:gd name="connsiteX9" fmla="*/ 16660 w 114573"/>
                <a:gd name="connsiteY9" fmla="*/ 163250 h 163250"/>
                <a:gd name="connsiteX10" fmla="*/ 16660 w 114573"/>
                <a:gd name="connsiteY10" fmla="*/ 89937 h 163250"/>
                <a:gd name="connsiteX11" fmla="*/ 97876 w 114573"/>
                <a:gd name="connsiteY11" fmla="*/ 89937 h 163250"/>
                <a:gd name="connsiteX12" fmla="*/ 97876 w 114573"/>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573" h="163250">
                  <a:moveTo>
                    <a:pt x="97876" y="163250"/>
                  </a:moveTo>
                  <a:lnTo>
                    <a:pt x="114573" y="163250"/>
                  </a:lnTo>
                  <a:lnTo>
                    <a:pt x="114573" y="0"/>
                  </a:lnTo>
                  <a:lnTo>
                    <a:pt x="97876" y="0"/>
                  </a:lnTo>
                  <a:lnTo>
                    <a:pt x="97876" y="73351"/>
                  </a:lnTo>
                  <a:lnTo>
                    <a:pt x="16660" y="73351"/>
                  </a:lnTo>
                  <a:lnTo>
                    <a:pt x="16660" y="0"/>
                  </a:lnTo>
                  <a:lnTo>
                    <a:pt x="0" y="0"/>
                  </a:lnTo>
                  <a:lnTo>
                    <a:pt x="0" y="163250"/>
                  </a:lnTo>
                  <a:lnTo>
                    <a:pt x="16660" y="163250"/>
                  </a:lnTo>
                  <a:lnTo>
                    <a:pt x="16660" y="89937"/>
                  </a:lnTo>
                  <a:lnTo>
                    <a:pt x="97876" y="89937"/>
                  </a:lnTo>
                  <a:lnTo>
                    <a:pt x="97876" y="163250"/>
                  </a:lnTo>
                  <a:close/>
                </a:path>
              </a:pathLst>
            </a:custGeom>
            <a:solidFill>
              <a:srgbClr val="E2E2E3"/>
            </a:solidFill>
            <a:ln w="371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D396426-79EA-4A32-826D-167175C07074}"/>
                </a:ext>
              </a:extLst>
            </p:cNvPr>
            <p:cNvSpPr/>
            <p:nvPr/>
          </p:nvSpPr>
          <p:spPr>
            <a:xfrm>
              <a:off x="1527751" y="6590823"/>
              <a:ext cx="90346" cy="163250"/>
            </a:xfrm>
            <a:custGeom>
              <a:avLst/>
              <a:gdLst>
                <a:gd name="connsiteX0" fmla="*/ 16810 w 90346"/>
                <a:gd name="connsiteY0" fmla="*/ 0 h 163250"/>
                <a:gd name="connsiteX1" fmla="*/ 0 w 90346"/>
                <a:gd name="connsiteY1" fmla="*/ 0 h 163250"/>
                <a:gd name="connsiteX2" fmla="*/ 0 w 90346"/>
                <a:gd name="connsiteY2" fmla="*/ 163250 h 163250"/>
                <a:gd name="connsiteX3" fmla="*/ 90347 w 90346"/>
                <a:gd name="connsiteY3" fmla="*/ 163250 h 163250"/>
                <a:gd name="connsiteX4" fmla="*/ 90347 w 90346"/>
                <a:gd name="connsiteY4" fmla="*/ 146813 h 163250"/>
                <a:gd name="connsiteX5" fmla="*/ 16810 w 90346"/>
                <a:gd name="connsiteY5" fmla="*/ 146813 h 163250"/>
                <a:gd name="connsiteX6" fmla="*/ 16810 w 90346"/>
                <a:gd name="connsiteY6" fmla="*/ 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46" h="163250">
                  <a:moveTo>
                    <a:pt x="16810" y="0"/>
                  </a:moveTo>
                  <a:lnTo>
                    <a:pt x="0" y="0"/>
                  </a:lnTo>
                  <a:lnTo>
                    <a:pt x="0" y="163250"/>
                  </a:lnTo>
                  <a:lnTo>
                    <a:pt x="90347" y="163250"/>
                  </a:lnTo>
                  <a:lnTo>
                    <a:pt x="90347" y="146813"/>
                  </a:lnTo>
                  <a:lnTo>
                    <a:pt x="16810" y="146813"/>
                  </a:lnTo>
                  <a:lnTo>
                    <a:pt x="16810" y="0"/>
                  </a:lnTo>
                  <a:close/>
                </a:path>
              </a:pathLst>
            </a:custGeom>
            <a:solidFill>
              <a:srgbClr val="E2E2E3"/>
            </a:solidFill>
            <a:ln w="371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0593DF1-AC7D-4512-B053-045F779CAB20}"/>
                </a:ext>
              </a:extLst>
            </p:cNvPr>
            <p:cNvSpPr/>
            <p:nvPr/>
          </p:nvSpPr>
          <p:spPr>
            <a:xfrm>
              <a:off x="1640796" y="6593991"/>
              <a:ext cx="136563" cy="160268"/>
            </a:xfrm>
            <a:custGeom>
              <a:avLst/>
              <a:gdLst>
                <a:gd name="connsiteX0" fmla="*/ 36191 w 136563"/>
                <a:gd name="connsiteY0" fmla="*/ 119866 h 160268"/>
                <a:gd name="connsiteX1" fmla="*/ 37943 w 136563"/>
                <a:gd name="connsiteY1" fmla="*/ 115803 h 160268"/>
                <a:gd name="connsiteX2" fmla="*/ 51696 w 136563"/>
                <a:gd name="connsiteY2" fmla="*/ 81700 h 160268"/>
                <a:gd name="connsiteX3" fmla="*/ 65673 w 136563"/>
                <a:gd name="connsiteY3" fmla="*/ 47223 h 160268"/>
                <a:gd name="connsiteX4" fmla="*/ 68356 w 136563"/>
                <a:gd name="connsiteY4" fmla="*/ 41036 h 160268"/>
                <a:gd name="connsiteX5" fmla="*/ 71040 w 136563"/>
                <a:gd name="connsiteY5" fmla="*/ 47261 h 160268"/>
                <a:gd name="connsiteX6" fmla="*/ 84756 w 136563"/>
                <a:gd name="connsiteY6" fmla="*/ 81700 h 160268"/>
                <a:gd name="connsiteX7" fmla="*/ 98546 w 136563"/>
                <a:gd name="connsiteY7" fmla="*/ 115803 h 160268"/>
                <a:gd name="connsiteX8" fmla="*/ 100298 w 136563"/>
                <a:gd name="connsiteY8" fmla="*/ 119866 h 160268"/>
                <a:gd name="connsiteX9" fmla="*/ 118636 w 136563"/>
                <a:gd name="connsiteY9" fmla="*/ 160268 h 160268"/>
                <a:gd name="connsiteX10" fmla="*/ 136563 w 136563"/>
                <a:gd name="connsiteY10" fmla="*/ 160268 h 160268"/>
                <a:gd name="connsiteX11" fmla="*/ 68319 w 136563"/>
                <a:gd name="connsiteY11" fmla="*/ 0 h 160268"/>
                <a:gd name="connsiteX12" fmla="*/ 0 w 136563"/>
                <a:gd name="connsiteY12" fmla="*/ 160268 h 160268"/>
                <a:gd name="connsiteX13" fmla="*/ 18002 w 136563"/>
                <a:gd name="connsiteY13" fmla="*/ 160268 h 160268"/>
                <a:gd name="connsiteX14" fmla="*/ 30488 w 136563"/>
                <a:gd name="connsiteY14" fmla="*/ 132426 h 160268"/>
                <a:gd name="connsiteX15" fmla="*/ 106113 w 136563"/>
                <a:gd name="connsiteY15" fmla="*/ 132426 h 16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563" h="160268">
                  <a:moveTo>
                    <a:pt x="36191" y="119866"/>
                  </a:moveTo>
                  <a:lnTo>
                    <a:pt x="37943" y="115803"/>
                  </a:lnTo>
                  <a:cubicBezTo>
                    <a:pt x="42452" y="105255"/>
                    <a:pt x="47074" y="93776"/>
                    <a:pt x="51696" y="81700"/>
                  </a:cubicBezTo>
                  <a:cubicBezTo>
                    <a:pt x="56318" y="69624"/>
                    <a:pt x="61088" y="57846"/>
                    <a:pt x="65673" y="47223"/>
                  </a:cubicBezTo>
                  <a:lnTo>
                    <a:pt x="68356" y="41036"/>
                  </a:lnTo>
                  <a:lnTo>
                    <a:pt x="71040" y="47261"/>
                  </a:lnTo>
                  <a:cubicBezTo>
                    <a:pt x="75550" y="57883"/>
                    <a:pt x="80171" y="69624"/>
                    <a:pt x="84756" y="81700"/>
                  </a:cubicBezTo>
                  <a:cubicBezTo>
                    <a:pt x="89340" y="93776"/>
                    <a:pt x="93925" y="105255"/>
                    <a:pt x="98546" y="115803"/>
                  </a:cubicBezTo>
                  <a:lnTo>
                    <a:pt x="100298" y="119866"/>
                  </a:lnTo>
                  <a:close/>
                  <a:moveTo>
                    <a:pt x="118636" y="160268"/>
                  </a:moveTo>
                  <a:lnTo>
                    <a:pt x="136563" y="160268"/>
                  </a:lnTo>
                  <a:lnTo>
                    <a:pt x="68319" y="0"/>
                  </a:lnTo>
                  <a:lnTo>
                    <a:pt x="0" y="160268"/>
                  </a:lnTo>
                  <a:lnTo>
                    <a:pt x="18002" y="160268"/>
                  </a:lnTo>
                  <a:lnTo>
                    <a:pt x="30488" y="132426"/>
                  </a:lnTo>
                  <a:lnTo>
                    <a:pt x="106113" y="132426"/>
                  </a:lnTo>
                  <a:close/>
                </a:path>
              </a:pathLst>
            </a:custGeom>
            <a:solidFill>
              <a:srgbClr val="E2E2E3"/>
            </a:solidFill>
            <a:ln w="371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80F54DF5-4FB9-4500-B4AA-4A7DDD66D6FF}"/>
                </a:ext>
              </a:extLst>
            </p:cNvPr>
            <p:cNvSpPr/>
            <p:nvPr/>
          </p:nvSpPr>
          <p:spPr>
            <a:xfrm>
              <a:off x="1800505" y="6590487"/>
              <a:ext cx="127208" cy="164070"/>
            </a:xfrm>
            <a:custGeom>
              <a:avLst/>
              <a:gdLst>
                <a:gd name="connsiteX0" fmla="*/ 110436 w 127208"/>
                <a:gd name="connsiteY0" fmla="*/ 119120 h 164070"/>
                <a:gd name="connsiteX1" fmla="*/ 0 w 127208"/>
                <a:gd name="connsiteY1" fmla="*/ 3019 h 164070"/>
                <a:gd name="connsiteX2" fmla="*/ 0 w 127208"/>
                <a:gd name="connsiteY2" fmla="*/ 164070 h 164070"/>
                <a:gd name="connsiteX3" fmla="*/ 16810 w 127208"/>
                <a:gd name="connsiteY3" fmla="*/ 164070 h 164070"/>
                <a:gd name="connsiteX4" fmla="*/ 16810 w 127208"/>
                <a:gd name="connsiteY4" fmla="*/ 44540 h 164070"/>
                <a:gd name="connsiteX5" fmla="*/ 127208 w 127208"/>
                <a:gd name="connsiteY5" fmla="*/ 162244 h 164070"/>
                <a:gd name="connsiteX6" fmla="*/ 127208 w 127208"/>
                <a:gd name="connsiteY6" fmla="*/ 0 h 164070"/>
                <a:gd name="connsiteX7" fmla="*/ 110436 w 127208"/>
                <a:gd name="connsiteY7" fmla="*/ 0 h 164070"/>
                <a:gd name="connsiteX8" fmla="*/ 110436 w 127208"/>
                <a:gd name="connsiteY8" fmla="*/ 119120 h 16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08" h="164070">
                  <a:moveTo>
                    <a:pt x="110436" y="119120"/>
                  </a:moveTo>
                  <a:lnTo>
                    <a:pt x="0" y="3019"/>
                  </a:lnTo>
                  <a:lnTo>
                    <a:pt x="0" y="164070"/>
                  </a:lnTo>
                  <a:lnTo>
                    <a:pt x="16810" y="164070"/>
                  </a:lnTo>
                  <a:lnTo>
                    <a:pt x="16810" y="44540"/>
                  </a:lnTo>
                  <a:lnTo>
                    <a:pt x="127208" y="162244"/>
                  </a:lnTo>
                  <a:lnTo>
                    <a:pt x="127208" y="0"/>
                  </a:lnTo>
                  <a:lnTo>
                    <a:pt x="110436" y="0"/>
                  </a:lnTo>
                  <a:lnTo>
                    <a:pt x="110436" y="119120"/>
                  </a:lnTo>
                  <a:close/>
                </a:path>
              </a:pathLst>
            </a:custGeom>
            <a:solidFill>
              <a:srgbClr val="E2E2E3"/>
            </a:solidFill>
            <a:ln w="371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0C89647-3085-4603-9D73-D54D05E99A53}"/>
                </a:ext>
              </a:extLst>
            </p:cNvPr>
            <p:cNvSpPr/>
            <p:nvPr/>
          </p:nvSpPr>
          <p:spPr>
            <a:xfrm>
              <a:off x="1956301" y="6590935"/>
              <a:ext cx="120414" cy="163325"/>
            </a:xfrm>
            <a:custGeom>
              <a:avLst/>
              <a:gdLst>
                <a:gd name="connsiteX0" fmla="*/ 64704 w 120414"/>
                <a:gd name="connsiteY0" fmla="*/ 142080 h 163325"/>
                <a:gd name="connsiteX1" fmla="*/ 38912 w 120414"/>
                <a:gd name="connsiteY1" fmla="*/ 146478 h 163325"/>
                <a:gd name="connsiteX2" fmla="*/ 16549 w 120414"/>
                <a:gd name="connsiteY2" fmla="*/ 146478 h 163325"/>
                <a:gd name="connsiteX3" fmla="*/ 16549 w 120414"/>
                <a:gd name="connsiteY3" fmla="*/ 16474 h 163325"/>
                <a:gd name="connsiteX4" fmla="*/ 38539 w 120414"/>
                <a:gd name="connsiteY4" fmla="*/ 16474 h 163325"/>
                <a:gd name="connsiteX5" fmla="*/ 64629 w 120414"/>
                <a:gd name="connsiteY5" fmla="*/ 20872 h 163325"/>
                <a:gd name="connsiteX6" fmla="*/ 85650 w 120414"/>
                <a:gd name="connsiteY6" fmla="*/ 34476 h 163325"/>
                <a:gd name="connsiteX7" fmla="*/ 99180 w 120414"/>
                <a:gd name="connsiteY7" fmla="*/ 55535 h 163325"/>
                <a:gd name="connsiteX8" fmla="*/ 103578 w 120414"/>
                <a:gd name="connsiteY8" fmla="*/ 81625 h 163325"/>
                <a:gd name="connsiteX9" fmla="*/ 99180 w 120414"/>
                <a:gd name="connsiteY9" fmla="*/ 107715 h 163325"/>
                <a:gd name="connsiteX10" fmla="*/ 85799 w 120414"/>
                <a:gd name="connsiteY10" fmla="*/ 128811 h 163325"/>
                <a:gd name="connsiteX11" fmla="*/ 64815 w 120414"/>
                <a:gd name="connsiteY11" fmla="*/ 142266 h 163325"/>
                <a:gd name="connsiteX12" fmla="*/ 114983 w 120414"/>
                <a:gd name="connsiteY12" fmla="*/ 113492 h 163325"/>
                <a:gd name="connsiteX13" fmla="*/ 114983 w 120414"/>
                <a:gd name="connsiteY13" fmla="*/ 50130 h 163325"/>
                <a:gd name="connsiteX14" fmla="*/ 98845 w 120414"/>
                <a:gd name="connsiteY14" fmla="*/ 24040 h 163325"/>
                <a:gd name="connsiteX15" fmla="*/ 71487 w 120414"/>
                <a:gd name="connsiteY15" fmla="*/ 6187 h 163325"/>
                <a:gd name="connsiteX16" fmla="*/ 43161 w 120414"/>
                <a:gd name="connsiteY16" fmla="*/ 0 h 163325"/>
                <a:gd name="connsiteX17" fmla="*/ 0 w 120414"/>
                <a:gd name="connsiteY17" fmla="*/ 0 h 163325"/>
                <a:gd name="connsiteX18" fmla="*/ 0 w 120414"/>
                <a:gd name="connsiteY18" fmla="*/ 163325 h 163325"/>
                <a:gd name="connsiteX19" fmla="*/ 38688 w 120414"/>
                <a:gd name="connsiteY19" fmla="*/ 163325 h 163325"/>
                <a:gd name="connsiteX20" fmla="*/ 71487 w 120414"/>
                <a:gd name="connsiteY20" fmla="*/ 156989 h 163325"/>
                <a:gd name="connsiteX21" fmla="*/ 98509 w 120414"/>
                <a:gd name="connsiteY21" fmla="*/ 139322 h 163325"/>
                <a:gd name="connsiteX22" fmla="*/ 114760 w 120414"/>
                <a:gd name="connsiteY22" fmla="*/ 113232 h 16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414" h="163325">
                  <a:moveTo>
                    <a:pt x="64704" y="142080"/>
                  </a:moveTo>
                  <a:cubicBezTo>
                    <a:pt x="56437" y="145074"/>
                    <a:pt x="47704" y="146564"/>
                    <a:pt x="38912" y="146478"/>
                  </a:cubicBezTo>
                  <a:lnTo>
                    <a:pt x="16549" y="146478"/>
                  </a:lnTo>
                  <a:lnTo>
                    <a:pt x="16549" y="16474"/>
                  </a:lnTo>
                  <a:lnTo>
                    <a:pt x="38539" y="16474"/>
                  </a:lnTo>
                  <a:cubicBezTo>
                    <a:pt x="47428" y="16361"/>
                    <a:pt x="56269" y="17850"/>
                    <a:pt x="64629" y="20872"/>
                  </a:cubicBezTo>
                  <a:cubicBezTo>
                    <a:pt x="72486" y="23938"/>
                    <a:pt x="79635" y="28566"/>
                    <a:pt x="85650" y="34476"/>
                  </a:cubicBezTo>
                  <a:cubicBezTo>
                    <a:pt x="91610" y="40450"/>
                    <a:pt x="96224" y="47630"/>
                    <a:pt x="99180" y="55535"/>
                  </a:cubicBezTo>
                  <a:cubicBezTo>
                    <a:pt x="102195" y="63898"/>
                    <a:pt x="103686" y="72735"/>
                    <a:pt x="103578" y="81625"/>
                  </a:cubicBezTo>
                  <a:cubicBezTo>
                    <a:pt x="103690" y="90516"/>
                    <a:pt x="102203" y="99353"/>
                    <a:pt x="99180" y="107715"/>
                  </a:cubicBezTo>
                  <a:cubicBezTo>
                    <a:pt x="96258" y="115613"/>
                    <a:pt x="91700" y="122803"/>
                    <a:pt x="85799" y="128811"/>
                  </a:cubicBezTo>
                  <a:cubicBezTo>
                    <a:pt x="79855" y="134752"/>
                    <a:pt x="72695" y="139342"/>
                    <a:pt x="64815" y="142266"/>
                  </a:cubicBezTo>
                  <a:moveTo>
                    <a:pt x="114983" y="113492"/>
                  </a:moveTo>
                  <a:cubicBezTo>
                    <a:pt x="122225" y="92993"/>
                    <a:pt x="122225" y="70630"/>
                    <a:pt x="114983" y="50130"/>
                  </a:cubicBezTo>
                  <a:cubicBezTo>
                    <a:pt x="111647" y="40324"/>
                    <a:pt x="106131" y="31404"/>
                    <a:pt x="98845" y="24040"/>
                  </a:cubicBezTo>
                  <a:cubicBezTo>
                    <a:pt x="91036" y="16288"/>
                    <a:pt x="81726" y="10213"/>
                    <a:pt x="71487" y="6187"/>
                  </a:cubicBezTo>
                  <a:cubicBezTo>
                    <a:pt x="62456" y="2562"/>
                    <a:pt x="52881" y="471"/>
                    <a:pt x="43161" y="0"/>
                  </a:cubicBezTo>
                  <a:lnTo>
                    <a:pt x="0" y="0"/>
                  </a:lnTo>
                  <a:lnTo>
                    <a:pt x="0" y="163325"/>
                  </a:lnTo>
                  <a:lnTo>
                    <a:pt x="38688" y="163325"/>
                  </a:lnTo>
                  <a:cubicBezTo>
                    <a:pt x="49929" y="163357"/>
                    <a:pt x="61066" y="161205"/>
                    <a:pt x="71487" y="156989"/>
                  </a:cubicBezTo>
                  <a:cubicBezTo>
                    <a:pt x="81618" y="153032"/>
                    <a:pt x="90820" y="147016"/>
                    <a:pt x="98509" y="139322"/>
                  </a:cubicBezTo>
                  <a:cubicBezTo>
                    <a:pt x="105826" y="131963"/>
                    <a:pt x="111383" y="123044"/>
                    <a:pt x="114760" y="113232"/>
                  </a:cubicBezTo>
                </a:path>
              </a:pathLst>
            </a:custGeom>
            <a:solidFill>
              <a:srgbClr val="E2E2E3"/>
            </a:solidFill>
            <a:ln w="371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A6754E7-E27A-4D19-8D37-8DDC40F59170}"/>
                </a:ext>
              </a:extLst>
            </p:cNvPr>
            <p:cNvSpPr/>
            <p:nvPr/>
          </p:nvSpPr>
          <p:spPr>
            <a:xfrm>
              <a:off x="370754" y="6588754"/>
              <a:ext cx="167181" cy="167152"/>
            </a:xfrm>
            <a:custGeom>
              <a:avLst/>
              <a:gdLst>
                <a:gd name="connsiteX0" fmla="*/ 48014 w 167181"/>
                <a:gd name="connsiteY0" fmla="*/ 48062 h 167152"/>
                <a:gd name="connsiteX1" fmla="*/ 118646 w 167181"/>
                <a:gd name="connsiteY1" fmla="*/ 47877 h 167152"/>
                <a:gd name="connsiteX2" fmla="*/ 118830 w 167181"/>
                <a:gd name="connsiteY2" fmla="*/ 48062 h 167152"/>
                <a:gd name="connsiteX3" fmla="*/ 133739 w 167181"/>
                <a:gd name="connsiteY3" fmla="*/ 83544 h 167152"/>
                <a:gd name="connsiteX4" fmla="*/ 118830 w 167181"/>
                <a:gd name="connsiteY4" fmla="*/ 119027 h 167152"/>
                <a:gd name="connsiteX5" fmla="*/ 48014 w 167181"/>
                <a:gd name="connsiteY5" fmla="*/ 119027 h 167152"/>
                <a:gd name="connsiteX6" fmla="*/ 33292 w 167181"/>
                <a:gd name="connsiteY6" fmla="*/ 83507 h 167152"/>
                <a:gd name="connsiteX7" fmla="*/ 48014 w 167181"/>
                <a:gd name="connsiteY7" fmla="*/ 48024 h 167152"/>
                <a:gd name="connsiteX8" fmla="*/ 83460 w 167181"/>
                <a:gd name="connsiteY8" fmla="*/ 167108 h 167152"/>
                <a:gd name="connsiteX9" fmla="*/ 142573 w 167181"/>
                <a:gd name="connsiteY9" fmla="*/ 142806 h 167152"/>
                <a:gd name="connsiteX10" fmla="*/ 167172 w 167181"/>
                <a:gd name="connsiteY10" fmla="*/ 83693 h 167152"/>
                <a:gd name="connsiteX11" fmla="*/ 142573 w 167181"/>
                <a:gd name="connsiteY11" fmla="*/ 24543 h 167152"/>
                <a:gd name="connsiteX12" fmla="*/ 24924 w 167181"/>
                <a:gd name="connsiteY12" fmla="*/ 24189 h 167152"/>
                <a:gd name="connsiteX13" fmla="*/ 24533 w 167181"/>
                <a:gd name="connsiteY13" fmla="*/ 24580 h 167152"/>
                <a:gd name="connsiteX14" fmla="*/ 8 w 167181"/>
                <a:gd name="connsiteY14" fmla="*/ 83731 h 167152"/>
                <a:gd name="connsiteX15" fmla="*/ 24533 w 167181"/>
                <a:gd name="connsiteY15" fmla="*/ 142844 h 167152"/>
                <a:gd name="connsiteX16" fmla="*/ 83609 w 167181"/>
                <a:gd name="connsiteY16" fmla="*/ 167145 h 16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181" h="167152">
                  <a:moveTo>
                    <a:pt x="48014" y="48062"/>
                  </a:moveTo>
                  <a:cubicBezTo>
                    <a:pt x="67467" y="28506"/>
                    <a:pt x="99090" y="28424"/>
                    <a:pt x="118646" y="47877"/>
                  </a:cubicBezTo>
                  <a:cubicBezTo>
                    <a:pt x="118707" y="47938"/>
                    <a:pt x="118769" y="48000"/>
                    <a:pt x="118830" y="48062"/>
                  </a:cubicBezTo>
                  <a:cubicBezTo>
                    <a:pt x="128486" y="57324"/>
                    <a:pt x="133882" y="70166"/>
                    <a:pt x="133739" y="83544"/>
                  </a:cubicBezTo>
                  <a:cubicBezTo>
                    <a:pt x="133931" y="96933"/>
                    <a:pt x="128527" y="109794"/>
                    <a:pt x="118830" y="119027"/>
                  </a:cubicBezTo>
                  <a:cubicBezTo>
                    <a:pt x="99245" y="138511"/>
                    <a:pt x="67599" y="138511"/>
                    <a:pt x="48014" y="119027"/>
                  </a:cubicBezTo>
                  <a:cubicBezTo>
                    <a:pt x="38418" y="109724"/>
                    <a:pt x="33090" y="96871"/>
                    <a:pt x="33292" y="83507"/>
                  </a:cubicBezTo>
                  <a:cubicBezTo>
                    <a:pt x="33145" y="70165"/>
                    <a:pt x="38464" y="57343"/>
                    <a:pt x="48014" y="48024"/>
                  </a:cubicBezTo>
                  <a:moveTo>
                    <a:pt x="83460" y="167108"/>
                  </a:moveTo>
                  <a:cubicBezTo>
                    <a:pt x="105663" y="167458"/>
                    <a:pt x="127035" y="158672"/>
                    <a:pt x="142573" y="142806"/>
                  </a:cubicBezTo>
                  <a:cubicBezTo>
                    <a:pt x="158615" y="127366"/>
                    <a:pt x="167524" y="105957"/>
                    <a:pt x="167172" y="83693"/>
                  </a:cubicBezTo>
                  <a:cubicBezTo>
                    <a:pt x="167485" y="61427"/>
                    <a:pt x="158583" y="40021"/>
                    <a:pt x="142573" y="24543"/>
                  </a:cubicBezTo>
                  <a:cubicBezTo>
                    <a:pt x="110183" y="-8042"/>
                    <a:pt x="57510" y="-8201"/>
                    <a:pt x="24924" y="24189"/>
                  </a:cubicBezTo>
                  <a:cubicBezTo>
                    <a:pt x="24793" y="24319"/>
                    <a:pt x="24663" y="24450"/>
                    <a:pt x="24533" y="24580"/>
                  </a:cubicBezTo>
                  <a:cubicBezTo>
                    <a:pt x="8591" y="40099"/>
                    <a:pt x="-276" y="61485"/>
                    <a:pt x="8" y="83731"/>
                  </a:cubicBezTo>
                  <a:cubicBezTo>
                    <a:pt x="-310" y="105972"/>
                    <a:pt x="8564" y="127360"/>
                    <a:pt x="24533" y="142844"/>
                  </a:cubicBezTo>
                  <a:cubicBezTo>
                    <a:pt x="40084" y="158666"/>
                    <a:pt x="61426" y="167445"/>
                    <a:pt x="83609" y="167145"/>
                  </a:cubicBezTo>
                </a:path>
              </a:pathLst>
            </a:custGeom>
            <a:solidFill>
              <a:srgbClr val="E2E2E3"/>
            </a:solidFill>
            <a:ln w="3718"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30DEEB8-547B-4549-909B-D22823F6197B}"/>
                </a:ext>
              </a:extLst>
            </p:cNvPr>
            <p:cNvSpPr/>
            <p:nvPr/>
          </p:nvSpPr>
          <p:spPr>
            <a:xfrm>
              <a:off x="552052" y="6589991"/>
              <a:ext cx="121133" cy="164789"/>
            </a:xfrm>
            <a:custGeom>
              <a:avLst/>
              <a:gdLst>
                <a:gd name="connsiteX0" fmla="*/ 33321 w 121133"/>
                <a:gd name="connsiteY0" fmla="*/ 32848 h 164789"/>
                <a:gd name="connsiteX1" fmla="*/ 51957 w 121133"/>
                <a:gd name="connsiteY1" fmla="*/ 32848 h 164789"/>
                <a:gd name="connsiteX2" fmla="*/ 72382 w 121133"/>
                <a:gd name="connsiteY2" fmla="*/ 39371 h 164789"/>
                <a:gd name="connsiteX3" fmla="*/ 78941 w 121133"/>
                <a:gd name="connsiteY3" fmla="*/ 55211 h 164789"/>
                <a:gd name="connsiteX4" fmla="*/ 56914 w 121133"/>
                <a:gd name="connsiteY4" fmla="*/ 78543 h 164789"/>
                <a:gd name="connsiteX5" fmla="*/ 45732 w 121133"/>
                <a:gd name="connsiteY5" fmla="*/ 78543 h 164789"/>
                <a:gd name="connsiteX6" fmla="*/ 45732 w 121133"/>
                <a:gd name="connsiteY6" fmla="*/ 78543 h 164789"/>
                <a:gd name="connsiteX7" fmla="*/ 33321 w 121133"/>
                <a:gd name="connsiteY7" fmla="*/ 78543 h 164789"/>
                <a:gd name="connsiteX8" fmla="*/ 33321 w 121133"/>
                <a:gd name="connsiteY8" fmla="*/ 164790 h 164789"/>
                <a:gd name="connsiteX9" fmla="*/ 33321 w 121133"/>
                <a:gd name="connsiteY9" fmla="*/ 91924 h 164789"/>
                <a:gd name="connsiteX10" fmla="*/ 80656 w 121133"/>
                <a:gd name="connsiteY10" fmla="*/ 164790 h 164789"/>
                <a:gd name="connsiteX11" fmla="*/ 121133 w 121133"/>
                <a:gd name="connsiteY11" fmla="*/ 164790 h 164789"/>
                <a:gd name="connsiteX12" fmla="*/ 82818 w 121133"/>
                <a:gd name="connsiteY12" fmla="*/ 105155 h 164789"/>
                <a:gd name="connsiteX13" fmla="*/ 102423 w 121133"/>
                <a:gd name="connsiteY13" fmla="*/ 89725 h 164789"/>
                <a:gd name="connsiteX14" fmla="*/ 112859 w 121133"/>
                <a:gd name="connsiteY14" fmla="*/ 58342 h 164789"/>
                <a:gd name="connsiteX15" fmla="*/ 112859 w 121133"/>
                <a:gd name="connsiteY15" fmla="*/ 54205 h 164789"/>
                <a:gd name="connsiteX16" fmla="*/ 96906 w 121133"/>
                <a:gd name="connsiteY16" fmla="*/ 16933 h 164789"/>
                <a:gd name="connsiteX17" fmla="*/ 53746 w 121133"/>
                <a:gd name="connsiteY17" fmla="*/ 12 h 164789"/>
                <a:gd name="connsiteX18" fmla="*/ 0 w 121133"/>
                <a:gd name="connsiteY18" fmla="*/ 12 h 164789"/>
                <a:gd name="connsiteX19" fmla="*/ 0 w 121133"/>
                <a:gd name="connsiteY19" fmla="*/ 164790 h 16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133" h="164789">
                  <a:moveTo>
                    <a:pt x="33321" y="32848"/>
                  </a:moveTo>
                  <a:lnTo>
                    <a:pt x="51957" y="32848"/>
                  </a:lnTo>
                  <a:cubicBezTo>
                    <a:pt x="59325" y="32508"/>
                    <a:pt x="66575" y="34822"/>
                    <a:pt x="72382" y="39371"/>
                  </a:cubicBezTo>
                  <a:cubicBezTo>
                    <a:pt x="76586" y="43570"/>
                    <a:pt x="78945" y="49269"/>
                    <a:pt x="78941" y="55211"/>
                  </a:cubicBezTo>
                  <a:cubicBezTo>
                    <a:pt x="79296" y="67735"/>
                    <a:pt x="69437" y="78178"/>
                    <a:pt x="56914" y="78543"/>
                  </a:cubicBezTo>
                  <a:lnTo>
                    <a:pt x="45732" y="78543"/>
                  </a:lnTo>
                  <a:lnTo>
                    <a:pt x="45732" y="78543"/>
                  </a:lnTo>
                  <a:lnTo>
                    <a:pt x="33321" y="78543"/>
                  </a:lnTo>
                  <a:close/>
                  <a:moveTo>
                    <a:pt x="33321" y="164790"/>
                  </a:moveTo>
                  <a:lnTo>
                    <a:pt x="33321" y="91924"/>
                  </a:lnTo>
                  <a:lnTo>
                    <a:pt x="80656" y="164790"/>
                  </a:lnTo>
                  <a:lnTo>
                    <a:pt x="121133" y="164790"/>
                  </a:lnTo>
                  <a:lnTo>
                    <a:pt x="82818" y="105155"/>
                  </a:lnTo>
                  <a:cubicBezTo>
                    <a:pt x="90932" y="102416"/>
                    <a:pt x="97853" y="96968"/>
                    <a:pt x="102423" y="89725"/>
                  </a:cubicBezTo>
                  <a:cubicBezTo>
                    <a:pt x="109132" y="80630"/>
                    <a:pt x="112784" y="69643"/>
                    <a:pt x="112859" y="58342"/>
                  </a:cubicBezTo>
                  <a:lnTo>
                    <a:pt x="112859" y="54205"/>
                  </a:lnTo>
                  <a:cubicBezTo>
                    <a:pt x="112859" y="35979"/>
                    <a:pt x="106933" y="26810"/>
                    <a:pt x="96906" y="16933"/>
                  </a:cubicBezTo>
                  <a:cubicBezTo>
                    <a:pt x="85337" y="5785"/>
                    <a:pt x="69810" y="-303"/>
                    <a:pt x="53746" y="12"/>
                  </a:cubicBezTo>
                  <a:lnTo>
                    <a:pt x="0" y="12"/>
                  </a:lnTo>
                  <a:lnTo>
                    <a:pt x="0" y="164790"/>
                  </a:lnTo>
                  <a:close/>
                </a:path>
              </a:pathLst>
            </a:custGeom>
            <a:solidFill>
              <a:srgbClr val="E2E2E3"/>
            </a:solidFill>
            <a:ln w="371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5F75C27-DDC4-4264-9E37-9038A59DA326}"/>
                </a:ext>
              </a:extLst>
            </p:cNvPr>
            <p:cNvSpPr/>
            <p:nvPr/>
          </p:nvSpPr>
          <p:spPr>
            <a:xfrm>
              <a:off x="681161" y="6590003"/>
              <a:ext cx="114275" cy="164778"/>
            </a:xfrm>
            <a:custGeom>
              <a:avLst/>
              <a:gdLst>
                <a:gd name="connsiteX0" fmla="*/ 40552 w 114275"/>
                <a:gd name="connsiteY0" fmla="*/ 164778 h 164778"/>
                <a:gd name="connsiteX1" fmla="*/ 73798 w 114275"/>
                <a:gd name="connsiteY1" fmla="*/ 164778 h 164778"/>
                <a:gd name="connsiteX2" fmla="*/ 73798 w 114275"/>
                <a:gd name="connsiteY2" fmla="*/ 32836 h 164778"/>
                <a:gd name="connsiteX3" fmla="*/ 114275 w 114275"/>
                <a:gd name="connsiteY3" fmla="*/ 32836 h 164778"/>
                <a:gd name="connsiteX4" fmla="*/ 114275 w 114275"/>
                <a:gd name="connsiteY4" fmla="*/ 0 h 164778"/>
                <a:gd name="connsiteX5" fmla="*/ 0 w 114275"/>
                <a:gd name="connsiteY5" fmla="*/ 0 h 164778"/>
                <a:gd name="connsiteX6" fmla="*/ 0 w 114275"/>
                <a:gd name="connsiteY6" fmla="*/ 32836 h 164778"/>
                <a:gd name="connsiteX7" fmla="*/ 40552 w 114275"/>
                <a:gd name="connsiteY7" fmla="*/ 32836 h 164778"/>
                <a:gd name="connsiteX8" fmla="*/ 40552 w 114275"/>
                <a:gd name="connsiteY8" fmla="*/ 164778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75" h="164778">
                  <a:moveTo>
                    <a:pt x="40552" y="164778"/>
                  </a:moveTo>
                  <a:lnTo>
                    <a:pt x="73798" y="164778"/>
                  </a:lnTo>
                  <a:lnTo>
                    <a:pt x="73798" y="32836"/>
                  </a:lnTo>
                  <a:lnTo>
                    <a:pt x="114275" y="32836"/>
                  </a:lnTo>
                  <a:lnTo>
                    <a:pt x="114275" y="0"/>
                  </a:lnTo>
                  <a:lnTo>
                    <a:pt x="0" y="0"/>
                  </a:lnTo>
                  <a:lnTo>
                    <a:pt x="0" y="32836"/>
                  </a:lnTo>
                  <a:lnTo>
                    <a:pt x="40552" y="32836"/>
                  </a:lnTo>
                  <a:lnTo>
                    <a:pt x="40552" y="164778"/>
                  </a:lnTo>
                  <a:close/>
                </a:path>
              </a:pathLst>
            </a:custGeom>
            <a:solidFill>
              <a:srgbClr val="E2E2E3"/>
            </a:solidFill>
            <a:ln w="371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BB6873C2-45EB-497C-96B4-8E4BB38FE863}"/>
                </a:ext>
              </a:extLst>
            </p:cNvPr>
            <p:cNvSpPr/>
            <p:nvPr/>
          </p:nvSpPr>
          <p:spPr>
            <a:xfrm>
              <a:off x="809749" y="6590003"/>
              <a:ext cx="121095" cy="164778"/>
            </a:xfrm>
            <a:custGeom>
              <a:avLst/>
              <a:gdLst>
                <a:gd name="connsiteX0" fmla="*/ 33023 w 121095"/>
                <a:gd name="connsiteY0" fmla="*/ 98770 h 164778"/>
                <a:gd name="connsiteX1" fmla="*/ 88110 w 121095"/>
                <a:gd name="connsiteY1" fmla="*/ 98770 h 164778"/>
                <a:gd name="connsiteX2" fmla="*/ 88110 w 121095"/>
                <a:gd name="connsiteY2" fmla="*/ 164778 h 164778"/>
                <a:gd name="connsiteX3" fmla="*/ 121096 w 121095"/>
                <a:gd name="connsiteY3" fmla="*/ 164778 h 164778"/>
                <a:gd name="connsiteX4" fmla="*/ 121096 w 121095"/>
                <a:gd name="connsiteY4" fmla="*/ 0 h 164778"/>
                <a:gd name="connsiteX5" fmla="*/ 88110 w 121095"/>
                <a:gd name="connsiteY5" fmla="*/ 0 h 164778"/>
                <a:gd name="connsiteX6" fmla="*/ 88110 w 121095"/>
                <a:gd name="connsiteY6" fmla="*/ 65934 h 164778"/>
                <a:gd name="connsiteX7" fmla="*/ 33023 w 121095"/>
                <a:gd name="connsiteY7" fmla="*/ 65934 h 164778"/>
                <a:gd name="connsiteX8" fmla="*/ 33023 w 121095"/>
                <a:gd name="connsiteY8" fmla="*/ 0 h 164778"/>
                <a:gd name="connsiteX9" fmla="*/ 0 w 121095"/>
                <a:gd name="connsiteY9" fmla="*/ 0 h 164778"/>
                <a:gd name="connsiteX10" fmla="*/ 0 w 121095"/>
                <a:gd name="connsiteY10" fmla="*/ 164778 h 164778"/>
                <a:gd name="connsiteX11" fmla="*/ 33023 w 121095"/>
                <a:gd name="connsiteY11" fmla="*/ 164778 h 164778"/>
                <a:gd name="connsiteX12" fmla="*/ 33023 w 121095"/>
                <a:gd name="connsiteY12" fmla="*/ 98770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095" h="164778">
                  <a:moveTo>
                    <a:pt x="33023" y="98770"/>
                  </a:moveTo>
                  <a:lnTo>
                    <a:pt x="88110" y="98770"/>
                  </a:lnTo>
                  <a:lnTo>
                    <a:pt x="88110" y="164778"/>
                  </a:lnTo>
                  <a:lnTo>
                    <a:pt x="121096" y="164778"/>
                  </a:lnTo>
                  <a:lnTo>
                    <a:pt x="121096" y="0"/>
                  </a:lnTo>
                  <a:lnTo>
                    <a:pt x="88110" y="0"/>
                  </a:lnTo>
                  <a:lnTo>
                    <a:pt x="88110" y="65934"/>
                  </a:lnTo>
                  <a:lnTo>
                    <a:pt x="33023" y="65934"/>
                  </a:lnTo>
                  <a:lnTo>
                    <a:pt x="33023" y="0"/>
                  </a:lnTo>
                  <a:lnTo>
                    <a:pt x="0" y="0"/>
                  </a:lnTo>
                  <a:lnTo>
                    <a:pt x="0" y="164778"/>
                  </a:lnTo>
                  <a:lnTo>
                    <a:pt x="33023" y="164778"/>
                  </a:lnTo>
                  <a:lnTo>
                    <a:pt x="33023" y="98770"/>
                  </a:lnTo>
                  <a:close/>
                </a:path>
              </a:pathLst>
            </a:custGeom>
            <a:solidFill>
              <a:srgbClr val="E2E2E3"/>
            </a:solidFill>
            <a:ln w="371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D8FD274-5013-41B6-B11A-01B885EDFE1E}"/>
                </a:ext>
              </a:extLst>
            </p:cNvPr>
            <p:cNvSpPr/>
            <p:nvPr/>
          </p:nvSpPr>
          <p:spPr>
            <a:xfrm>
              <a:off x="223838" y="6589593"/>
              <a:ext cx="132463" cy="168580"/>
            </a:xfrm>
            <a:custGeom>
              <a:avLst/>
              <a:gdLst>
                <a:gd name="connsiteX0" fmla="*/ 0 w 132463"/>
                <a:gd name="connsiteY0" fmla="*/ 165412 h 168580"/>
                <a:gd name="connsiteX1" fmla="*/ 33097 w 132463"/>
                <a:gd name="connsiteY1" fmla="*/ 165412 h 168580"/>
                <a:gd name="connsiteX2" fmla="*/ 33097 w 132463"/>
                <a:gd name="connsiteY2" fmla="*/ 73910 h 168580"/>
                <a:gd name="connsiteX3" fmla="*/ 132464 w 132463"/>
                <a:gd name="connsiteY3" fmla="*/ 168580 h 168580"/>
                <a:gd name="connsiteX4" fmla="*/ 132464 w 132463"/>
                <a:gd name="connsiteY4" fmla="*/ 0 h 168580"/>
                <a:gd name="connsiteX5" fmla="*/ 99255 w 132463"/>
                <a:gd name="connsiteY5" fmla="*/ 0 h 168580"/>
                <a:gd name="connsiteX6" fmla="*/ 99255 w 132463"/>
                <a:gd name="connsiteY6" fmla="*/ 91502 h 168580"/>
                <a:gd name="connsiteX7" fmla="*/ 48490 w 132463"/>
                <a:gd name="connsiteY7" fmla="*/ 43161 h 168580"/>
                <a:gd name="connsiteX8" fmla="*/ 0 w 132463"/>
                <a:gd name="connsiteY8" fmla="*/ 91651 h 168580"/>
                <a:gd name="connsiteX9" fmla="*/ 0 w 132463"/>
                <a:gd name="connsiteY9" fmla="*/ 165412 h 1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463" h="168580">
                  <a:moveTo>
                    <a:pt x="0" y="165412"/>
                  </a:moveTo>
                  <a:lnTo>
                    <a:pt x="33097" y="165412"/>
                  </a:lnTo>
                  <a:lnTo>
                    <a:pt x="33097" y="73910"/>
                  </a:lnTo>
                  <a:lnTo>
                    <a:pt x="132464" y="168580"/>
                  </a:lnTo>
                  <a:lnTo>
                    <a:pt x="132464" y="0"/>
                  </a:lnTo>
                  <a:lnTo>
                    <a:pt x="99255" y="0"/>
                  </a:lnTo>
                  <a:lnTo>
                    <a:pt x="99255" y="91502"/>
                  </a:lnTo>
                  <a:lnTo>
                    <a:pt x="48490" y="43161"/>
                  </a:lnTo>
                  <a:lnTo>
                    <a:pt x="0" y="91651"/>
                  </a:lnTo>
                  <a:lnTo>
                    <a:pt x="0" y="165412"/>
                  </a:lnTo>
                  <a:close/>
                </a:path>
              </a:pathLst>
            </a:custGeom>
            <a:solidFill>
              <a:srgbClr val="E2E2E3"/>
            </a:solidFill>
            <a:ln w="371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93FF5B9-FCA1-435D-AD3F-F545F8E6B0CC}"/>
                </a:ext>
              </a:extLst>
            </p:cNvPr>
            <p:cNvSpPr/>
            <p:nvPr/>
          </p:nvSpPr>
          <p:spPr>
            <a:xfrm>
              <a:off x="223838" y="6586537"/>
              <a:ext cx="48490" cy="94707"/>
            </a:xfrm>
            <a:custGeom>
              <a:avLst/>
              <a:gdLst>
                <a:gd name="connsiteX0" fmla="*/ 0 w 48490"/>
                <a:gd name="connsiteY0" fmla="*/ 94707 h 94707"/>
                <a:gd name="connsiteX1" fmla="*/ 48490 w 48490"/>
                <a:gd name="connsiteY1" fmla="*/ 46180 h 94707"/>
                <a:gd name="connsiteX2" fmla="*/ 0 w 48490"/>
                <a:gd name="connsiteY2" fmla="*/ 0 h 94707"/>
                <a:gd name="connsiteX3" fmla="*/ 0 w 48490"/>
                <a:gd name="connsiteY3" fmla="*/ 94707 h 94707"/>
              </a:gdLst>
              <a:ahLst/>
              <a:cxnLst>
                <a:cxn ang="0">
                  <a:pos x="connsiteX0" y="connsiteY0"/>
                </a:cxn>
                <a:cxn ang="0">
                  <a:pos x="connsiteX1" y="connsiteY1"/>
                </a:cxn>
                <a:cxn ang="0">
                  <a:pos x="connsiteX2" y="connsiteY2"/>
                </a:cxn>
                <a:cxn ang="0">
                  <a:pos x="connsiteX3" y="connsiteY3"/>
                </a:cxn>
              </a:cxnLst>
              <a:rect l="l" t="t" r="r" b="b"/>
              <a:pathLst>
                <a:path w="48490" h="94707">
                  <a:moveTo>
                    <a:pt x="0" y="94707"/>
                  </a:moveTo>
                  <a:lnTo>
                    <a:pt x="48490" y="46180"/>
                  </a:lnTo>
                  <a:lnTo>
                    <a:pt x="0" y="0"/>
                  </a:lnTo>
                  <a:lnTo>
                    <a:pt x="0" y="94707"/>
                  </a:lnTo>
                  <a:close/>
                </a:path>
              </a:pathLst>
            </a:custGeom>
            <a:solidFill>
              <a:schemeClr val="accent3"/>
            </a:solidFill>
            <a:ln w="3718" cap="flat">
              <a:noFill/>
              <a:prstDash val="solid"/>
              <a:miter/>
            </a:ln>
          </p:spPr>
          <p:txBody>
            <a:bodyPr rtlCol="0" anchor="ctr"/>
            <a:lstStyle/>
            <a:p>
              <a:endParaRPr lang="en-US"/>
            </a:p>
          </p:txBody>
        </p:sp>
      </p:grpSp>
    </p:spTree>
    <p:extLst>
      <p:ext uri="{BB962C8B-B14F-4D97-AF65-F5344CB8AC3E}">
        <p14:creationId xmlns:p14="http://schemas.microsoft.com/office/powerpoint/2010/main" val="1364834731"/>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7C82F6-2F93-495C-B344-1630D7491A3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sz="2000">
              <a:solidFill>
                <a:schemeClr val="tx1"/>
              </a:solidFill>
            </a:endParaRPr>
          </a:p>
        </p:txBody>
      </p:sp>
      <p:sp>
        <p:nvSpPr>
          <p:cNvPr id="5" name="Slide Number Placeholder 4">
            <a:extLst>
              <a:ext uri="{FF2B5EF4-FFF2-40B4-BE49-F238E27FC236}">
                <a16:creationId xmlns:a16="http://schemas.microsoft.com/office/drawing/2014/main" id="{0904D09A-4AE1-41F7-8585-54F9D1A47C7F}"/>
              </a:ext>
            </a:extLst>
          </p:cNvPr>
          <p:cNvSpPr>
            <a:spLocks noGrp="1"/>
          </p:cNvSpPr>
          <p:nvPr>
            <p:ph type="sldNum" sz="quarter" idx="12"/>
          </p:nvPr>
        </p:nvSpPr>
        <p:spPr/>
        <p:txBody>
          <a:bodyPr/>
          <a:lstStyle/>
          <a:p>
            <a:fld id="{5034EE70-12A8-400F-8E3D-398CDD8B315D}" type="slidenum">
              <a:rPr lang="en-US" smtClean="0"/>
              <a:pPr/>
              <a:t>‹#›</a:t>
            </a:fld>
            <a:endParaRPr lang="en-US"/>
          </a:p>
        </p:txBody>
      </p:sp>
      <p:sp>
        <p:nvSpPr>
          <p:cNvPr id="6" name="TextBox 5">
            <a:extLst>
              <a:ext uri="{FF2B5EF4-FFF2-40B4-BE49-F238E27FC236}">
                <a16:creationId xmlns:a16="http://schemas.microsoft.com/office/drawing/2014/main" id="{C4540448-67A6-4C57-9648-8D2208CD0D9B}"/>
              </a:ext>
            </a:extLst>
          </p:cNvPr>
          <p:cNvSpPr txBox="1"/>
          <p:nvPr userDrawn="1"/>
        </p:nvSpPr>
        <p:spPr>
          <a:xfrm>
            <a:off x="9817769" y="6576218"/>
            <a:ext cx="1771776" cy="171450"/>
          </a:xfrm>
          <a:prstGeom prst="rect">
            <a:avLst/>
          </a:prstGeom>
          <a:noFill/>
        </p:spPr>
        <p:txBody>
          <a:bodyPr wrap="square" rtlCol="0">
            <a:noAutofit/>
          </a:bodyPr>
          <a:lstStyle/>
          <a:p>
            <a:pPr algn="ctr">
              <a:lnSpc>
                <a:spcPct val="90000"/>
              </a:lnSpc>
              <a:spcAft>
                <a:spcPts val="600"/>
              </a:spcAft>
            </a:pPr>
            <a:r>
              <a:rPr lang="en-US" sz="700" cap="all" spc="10" baseline="0"/>
              <a:t>Proprietary and Confidential</a:t>
            </a:r>
          </a:p>
        </p:txBody>
      </p:sp>
      <p:sp>
        <p:nvSpPr>
          <p:cNvPr id="36" name="Freeform: Shape 35">
            <a:extLst>
              <a:ext uri="{FF2B5EF4-FFF2-40B4-BE49-F238E27FC236}">
                <a16:creationId xmlns:a16="http://schemas.microsoft.com/office/drawing/2014/main" id="{839F8D8D-4826-495C-A4D7-B3DB3A43F0F2}"/>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a:solidFill>
                <a:schemeClr val="tx1"/>
              </a:solidFill>
            </a:endParaRPr>
          </a:p>
        </p:txBody>
      </p:sp>
      <p:sp>
        <p:nvSpPr>
          <p:cNvPr id="47" name="Text Placeholder 11">
            <a:extLst>
              <a:ext uri="{FF2B5EF4-FFF2-40B4-BE49-F238E27FC236}">
                <a16:creationId xmlns:a16="http://schemas.microsoft.com/office/drawing/2014/main" id="{A3331E67-FBC8-4135-BBDF-24300815DCD0}"/>
              </a:ext>
            </a:extLst>
          </p:cNvPr>
          <p:cNvSpPr>
            <a:spLocks noGrp="1"/>
          </p:cNvSpPr>
          <p:nvPr>
            <p:ph type="body" sz="quarter" idx="15" hasCustomPrompt="1"/>
          </p:nvPr>
        </p:nvSpPr>
        <p:spPr>
          <a:xfrm>
            <a:off x="5325600" y="87312"/>
            <a:ext cx="1540800" cy="274637"/>
          </a:xfrm>
          <a:solidFill>
            <a:schemeClr val="bg1"/>
          </a:solidFill>
          <a:ln>
            <a:solidFill>
              <a:schemeClr val="accent1"/>
            </a:solidFill>
          </a:ln>
        </p:spPr>
        <p:txBody>
          <a:bodyPr anchor="ctr"/>
          <a:lstStyle>
            <a:lvl1pPr algn="ctr">
              <a:defRPr sz="1050" b="1" cap="all" baseline="0">
                <a:solidFill>
                  <a:schemeClr val="accent1"/>
                </a:solidFill>
              </a:defRPr>
            </a:lvl1pPr>
          </a:lstStyle>
          <a:p>
            <a:pPr lvl="0"/>
            <a:r>
              <a:rPr lang="en-US"/>
              <a:t>Section XX</a:t>
            </a:r>
          </a:p>
        </p:txBody>
      </p:sp>
      <p:sp>
        <p:nvSpPr>
          <p:cNvPr id="49" name="Text Placeholder 5">
            <a:extLst>
              <a:ext uri="{FF2B5EF4-FFF2-40B4-BE49-F238E27FC236}">
                <a16:creationId xmlns:a16="http://schemas.microsoft.com/office/drawing/2014/main" id="{8E027FC3-BD2D-4918-8CE3-16A44BA9A2A3}"/>
              </a:ext>
            </a:extLst>
          </p:cNvPr>
          <p:cNvSpPr>
            <a:spLocks noGrp="1"/>
          </p:cNvSpPr>
          <p:nvPr>
            <p:ph type="body" sz="quarter" idx="21" hasCustomPrompt="1"/>
          </p:nvPr>
        </p:nvSpPr>
        <p:spPr>
          <a:xfrm>
            <a:off x="3307080" y="1828800"/>
            <a:ext cx="5577840" cy="3200400"/>
          </a:xfrm>
          <a:ln>
            <a:solidFill>
              <a:schemeClr val="tx1"/>
            </a:solidFill>
          </a:ln>
        </p:spPr>
        <p:txBody>
          <a:bodyPr/>
          <a:lstStyle>
            <a:lvl1pPr>
              <a:defRPr/>
            </a:lvl1pPr>
          </a:lstStyle>
          <a:p>
            <a:pPr lvl="0"/>
            <a:r>
              <a:rPr lang="en-US"/>
              <a:t> </a:t>
            </a:r>
          </a:p>
        </p:txBody>
      </p:sp>
      <p:sp>
        <p:nvSpPr>
          <p:cNvPr id="2" name="Title 1">
            <a:extLst>
              <a:ext uri="{FF2B5EF4-FFF2-40B4-BE49-F238E27FC236}">
                <a16:creationId xmlns:a16="http://schemas.microsoft.com/office/drawing/2014/main" id="{844F0621-2390-4957-AD47-60FDBAA34491}"/>
              </a:ext>
            </a:extLst>
          </p:cNvPr>
          <p:cNvSpPr>
            <a:spLocks noGrp="1"/>
          </p:cNvSpPr>
          <p:nvPr>
            <p:ph type="title" hasCustomPrompt="1"/>
          </p:nvPr>
        </p:nvSpPr>
        <p:spPr>
          <a:xfrm>
            <a:off x="3429000" y="2232661"/>
            <a:ext cx="5334000" cy="2392678"/>
          </a:xfrm>
        </p:spPr>
        <p:txBody>
          <a:bodyPr anchor="ctr"/>
          <a:lstStyle>
            <a:lvl1pPr algn="ctr">
              <a:defRPr sz="2800" b="1">
                <a:solidFill>
                  <a:schemeClr val="accent1"/>
                </a:solidFill>
              </a:defRPr>
            </a:lvl1pPr>
          </a:lstStyle>
          <a:p>
            <a:r>
              <a:rPr lang="en-US"/>
              <a:t>Click to insert subsection name</a:t>
            </a:r>
          </a:p>
        </p:txBody>
      </p:sp>
      <p:sp>
        <p:nvSpPr>
          <p:cNvPr id="11" name="Footer Placeholder 4">
            <a:extLst>
              <a:ext uri="{FF2B5EF4-FFF2-40B4-BE49-F238E27FC236}">
                <a16:creationId xmlns:a16="http://schemas.microsoft.com/office/drawing/2014/main" id="{3BE00C29-045C-44F6-8CD7-EE73F674BB69}"/>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a:p>
        </p:txBody>
      </p:sp>
      <p:pic>
        <p:nvPicPr>
          <p:cNvPr id="10" name="Graphic 9">
            <a:extLst>
              <a:ext uri="{FF2B5EF4-FFF2-40B4-BE49-F238E27FC236}">
                <a16:creationId xmlns:a16="http://schemas.microsoft.com/office/drawing/2014/main" id="{50342B43-072E-4C67-B882-C1422F92C52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3838" y="6586537"/>
            <a:ext cx="1852404" cy="171450"/>
          </a:xfrm>
          <a:prstGeom prst="rect">
            <a:avLst/>
          </a:prstGeom>
        </p:spPr>
      </p:pic>
    </p:spTree>
    <p:extLst>
      <p:ext uri="{BB962C8B-B14F-4D97-AF65-F5344CB8AC3E}">
        <p14:creationId xmlns:p14="http://schemas.microsoft.com/office/powerpoint/2010/main" val="3140865930"/>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ubsection Divider Blue">
    <p:bg>
      <p:bgPr>
        <a:solidFill>
          <a:schemeClr val="accent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5023233-F6FC-4927-94AC-4F8681FC8475}"/>
              </a:ext>
            </a:extLst>
          </p:cNvPr>
          <p:cNvSpPr>
            <a:spLocks noGrp="1"/>
          </p:cNvSpPr>
          <p:nvPr>
            <p:ph type="body" sz="quarter" idx="21" hasCustomPrompt="1"/>
          </p:nvPr>
        </p:nvSpPr>
        <p:spPr>
          <a:xfrm>
            <a:off x="2714625" y="1828800"/>
            <a:ext cx="6762750" cy="3200400"/>
          </a:xfrm>
          <a:ln>
            <a:solidFill>
              <a:schemeClr val="tx1"/>
            </a:solidFill>
          </a:ln>
        </p:spPr>
        <p:txBody>
          <a:bodyPr/>
          <a:lstStyle>
            <a:lvl1pPr>
              <a:defRPr/>
            </a:lvl1pPr>
          </a:lstStyle>
          <a:p>
            <a:pPr lvl="0"/>
            <a:r>
              <a:rPr lang="en-US"/>
              <a:t> </a:t>
            </a:r>
          </a:p>
        </p:txBody>
      </p:sp>
      <p:sp>
        <p:nvSpPr>
          <p:cNvPr id="66" name="Text Placeholder 43">
            <a:extLst>
              <a:ext uri="{FF2B5EF4-FFF2-40B4-BE49-F238E27FC236}">
                <a16:creationId xmlns:a16="http://schemas.microsoft.com/office/drawing/2014/main" id="{B71C1A23-9EDF-4C92-98F1-0130A7178B36}"/>
              </a:ext>
            </a:extLst>
          </p:cNvPr>
          <p:cNvSpPr>
            <a:spLocks noGrp="1"/>
          </p:cNvSpPr>
          <p:nvPr>
            <p:ph type="body" sz="quarter" idx="27" hasCustomPrompt="1"/>
          </p:nvPr>
        </p:nvSpPr>
        <p:spPr>
          <a:xfrm>
            <a:off x="2714625" y="1828800"/>
            <a:ext cx="272115" cy="272115"/>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tx1"/>
          </a:solidFill>
        </p:spPr>
        <p:txBody>
          <a:bodyPr wrap="square">
            <a:noAutofit/>
          </a:bodyPr>
          <a:lstStyle/>
          <a:p>
            <a:pPr lvl="0"/>
            <a:r>
              <a:rPr lang="en-US"/>
              <a:t> </a:t>
            </a:r>
          </a:p>
        </p:txBody>
      </p:sp>
      <p:sp>
        <p:nvSpPr>
          <p:cNvPr id="2" name="Title 1">
            <a:extLst>
              <a:ext uri="{FF2B5EF4-FFF2-40B4-BE49-F238E27FC236}">
                <a16:creationId xmlns:a16="http://schemas.microsoft.com/office/drawing/2014/main" id="{844F0621-2390-4957-AD47-60FDBAA34491}"/>
              </a:ext>
            </a:extLst>
          </p:cNvPr>
          <p:cNvSpPr>
            <a:spLocks noGrp="1"/>
          </p:cNvSpPr>
          <p:nvPr>
            <p:ph type="title" hasCustomPrompt="1"/>
          </p:nvPr>
        </p:nvSpPr>
        <p:spPr>
          <a:xfrm>
            <a:off x="3028950" y="2232661"/>
            <a:ext cx="6134100" cy="2392678"/>
          </a:xfrm>
        </p:spPr>
        <p:txBody>
          <a:bodyPr anchor="ctr"/>
          <a:lstStyle>
            <a:lvl1pPr algn="ctr">
              <a:defRPr sz="2800" b="1">
                <a:solidFill>
                  <a:schemeClr val="tx1"/>
                </a:solidFill>
              </a:defRPr>
            </a:lvl1pPr>
          </a:lstStyle>
          <a:p>
            <a:r>
              <a:rPr lang="en-US"/>
              <a:t>Click to insert section divider name</a:t>
            </a:r>
          </a:p>
        </p:txBody>
      </p:sp>
      <p:sp>
        <p:nvSpPr>
          <p:cNvPr id="36" name="Slide Number Placeholder 4">
            <a:extLst>
              <a:ext uri="{FF2B5EF4-FFF2-40B4-BE49-F238E27FC236}">
                <a16:creationId xmlns:a16="http://schemas.microsoft.com/office/drawing/2014/main" id="{6A3B74FE-6C78-45C8-B9FA-8391A6052964}"/>
              </a:ext>
            </a:extLst>
          </p:cNvPr>
          <p:cNvSpPr>
            <a:spLocks noGrp="1"/>
          </p:cNvSpPr>
          <p:nvPr>
            <p:ph type="sldNum" sz="quarter" idx="12"/>
          </p:nvPr>
        </p:nvSpPr>
        <p:spPr>
          <a:xfrm>
            <a:off x="11610974" y="6538912"/>
            <a:ext cx="445293" cy="263525"/>
          </a:xfrm>
        </p:spPr>
        <p:txBody>
          <a:bodyPr/>
          <a:lstStyle/>
          <a:p>
            <a:fld id="{5034EE70-12A8-400F-8E3D-398CDD8B315D}" type="slidenum">
              <a:rPr lang="en-US" smtClean="0"/>
              <a:pPr/>
              <a:t>‹#›</a:t>
            </a:fld>
            <a:endParaRPr lang="en-US"/>
          </a:p>
        </p:txBody>
      </p:sp>
      <p:sp>
        <p:nvSpPr>
          <p:cNvPr id="51" name="TextBox 50">
            <a:extLst>
              <a:ext uri="{FF2B5EF4-FFF2-40B4-BE49-F238E27FC236}">
                <a16:creationId xmlns:a16="http://schemas.microsoft.com/office/drawing/2014/main" id="{997F92BE-02E5-4DA2-B742-D335EDD57AF1}"/>
              </a:ext>
            </a:extLst>
          </p:cNvPr>
          <p:cNvSpPr txBox="1"/>
          <p:nvPr userDrawn="1"/>
        </p:nvSpPr>
        <p:spPr>
          <a:xfrm>
            <a:off x="9817769" y="6576218"/>
            <a:ext cx="1771776" cy="171450"/>
          </a:xfrm>
          <a:prstGeom prst="rect">
            <a:avLst/>
          </a:prstGeom>
          <a:noFill/>
        </p:spPr>
        <p:txBody>
          <a:bodyPr wrap="square" rtlCol="0">
            <a:noAutofit/>
          </a:bodyPr>
          <a:lstStyle/>
          <a:p>
            <a:pPr algn="ctr">
              <a:lnSpc>
                <a:spcPct val="90000"/>
              </a:lnSpc>
              <a:spcAft>
                <a:spcPts val="600"/>
              </a:spcAft>
            </a:pPr>
            <a:r>
              <a:rPr lang="en-US" sz="700" cap="all" spc="10" baseline="0"/>
              <a:t>Proprietary and Confidential</a:t>
            </a:r>
          </a:p>
        </p:txBody>
      </p:sp>
      <p:sp>
        <p:nvSpPr>
          <p:cNvPr id="34" name="Freeform: Shape 33">
            <a:extLst>
              <a:ext uri="{FF2B5EF4-FFF2-40B4-BE49-F238E27FC236}">
                <a16:creationId xmlns:a16="http://schemas.microsoft.com/office/drawing/2014/main" id="{54894F10-4F63-4022-B727-4C14FBA0FFBC}"/>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a:solidFill>
                <a:schemeClr val="tx1"/>
              </a:solidFill>
            </a:endParaRPr>
          </a:p>
        </p:txBody>
      </p:sp>
      <p:sp>
        <p:nvSpPr>
          <p:cNvPr id="24" name="Footer Placeholder 4">
            <a:extLst>
              <a:ext uri="{FF2B5EF4-FFF2-40B4-BE49-F238E27FC236}">
                <a16:creationId xmlns:a16="http://schemas.microsoft.com/office/drawing/2014/main" id="{8BCA1B9F-5EC5-4A42-B0CB-9E69E631AC22}"/>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a:p>
        </p:txBody>
      </p:sp>
      <p:grpSp>
        <p:nvGrpSpPr>
          <p:cNvPr id="9" name="Graphic 46">
            <a:extLst>
              <a:ext uri="{FF2B5EF4-FFF2-40B4-BE49-F238E27FC236}">
                <a16:creationId xmlns:a16="http://schemas.microsoft.com/office/drawing/2014/main" id="{E2215EBB-1530-48AC-9B9C-9998F024436D}"/>
              </a:ext>
            </a:extLst>
          </p:cNvPr>
          <p:cNvGrpSpPr/>
          <p:nvPr userDrawn="1"/>
        </p:nvGrpSpPr>
        <p:grpSpPr>
          <a:xfrm>
            <a:off x="223838" y="6586537"/>
            <a:ext cx="1852878" cy="171636"/>
            <a:chOff x="223838" y="6586537"/>
            <a:chExt cx="1852878" cy="171636"/>
          </a:xfrm>
          <a:solidFill>
            <a:srgbClr val="E2E2E3"/>
          </a:solidFill>
        </p:grpSpPr>
        <p:sp>
          <p:nvSpPr>
            <p:cNvPr id="10" name="Freeform: Shape 9">
              <a:extLst>
                <a:ext uri="{FF2B5EF4-FFF2-40B4-BE49-F238E27FC236}">
                  <a16:creationId xmlns:a16="http://schemas.microsoft.com/office/drawing/2014/main" id="{25E93A30-018E-45EE-A0D1-A41E57EEFBD2}"/>
                </a:ext>
              </a:extLst>
            </p:cNvPr>
            <p:cNvSpPr/>
            <p:nvPr/>
          </p:nvSpPr>
          <p:spPr>
            <a:xfrm>
              <a:off x="1015600" y="6590823"/>
              <a:ext cx="114610" cy="163250"/>
            </a:xfrm>
            <a:custGeom>
              <a:avLst/>
              <a:gdLst>
                <a:gd name="connsiteX0" fmla="*/ 97913 w 114610"/>
                <a:gd name="connsiteY0" fmla="*/ 163250 h 163250"/>
                <a:gd name="connsiteX1" fmla="*/ 114611 w 114610"/>
                <a:gd name="connsiteY1" fmla="*/ 163250 h 163250"/>
                <a:gd name="connsiteX2" fmla="*/ 114611 w 114610"/>
                <a:gd name="connsiteY2" fmla="*/ 0 h 163250"/>
                <a:gd name="connsiteX3" fmla="*/ 97913 w 114610"/>
                <a:gd name="connsiteY3" fmla="*/ 0 h 163250"/>
                <a:gd name="connsiteX4" fmla="*/ 97913 w 114610"/>
                <a:gd name="connsiteY4" fmla="*/ 73351 h 163250"/>
                <a:gd name="connsiteX5" fmla="*/ 16698 w 114610"/>
                <a:gd name="connsiteY5" fmla="*/ 73351 h 163250"/>
                <a:gd name="connsiteX6" fmla="*/ 16698 w 114610"/>
                <a:gd name="connsiteY6" fmla="*/ 0 h 163250"/>
                <a:gd name="connsiteX7" fmla="*/ 0 w 114610"/>
                <a:gd name="connsiteY7" fmla="*/ 0 h 163250"/>
                <a:gd name="connsiteX8" fmla="*/ 0 w 114610"/>
                <a:gd name="connsiteY8" fmla="*/ 163250 h 163250"/>
                <a:gd name="connsiteX9" fmla="*/ 16698 w 114610"/>
                <a:gd name="connsiteY9" fmla="*/ 163250 h 163250"/>
                <a:gd name="connsiteX10" fmla="*/ 16698 w 114610"/>
                <a:gd name="connsiteY10" fmla="*/ 89937 h 163250"/>
                <a:gd name="connsiteX11" fmla="*/ 97913 w 114610"/>
                <a:gd name="connsiteY11" fmla="*/ 89937 h 163250"/>
                <a:gd name="connsiteX12" fmla="*/ 97913 w 114610"/>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10" h="163250">
                  <a:moveTo>
                    <a:pt x="97913" y="163250"/>
                  </a:moveTo>
                  <a:lnTo>
                    <a:pt x="114611" y="163250"/>
                  </a:lnTo>
                  <a:lnTo>
                    <a:pt x="114611" y="0"/>
                  </a:lnTo>
                  <a:lnTo>
                    <a:pt x="97913" y="0"/>
                  </a:lnTo>
                  <a:lnTo>
                    <a:pt x="97913" y="73351"/>
                  </a:lnTo>
                  <a:lnTo>
                    <a:pt x="16698" y="73351"/>
                  </a:lnTo>
                  <a:lnTo>
                    <a:pt x="16698" y="0"/>
                  </a:lnTo>
                  <a:lnTo>
                    <a:pt x="0" y="0"/>
                  </a:lnTo>
                  <a:lnTo>
                    <a:pt x="0" y="163250"/>
                  </a:lnTo>
                  <a:lnTo>
                    <a:pt x="16698" y="163250"/>
                  </a:lnTo>
                  <a:lnTo>
                    <a:pt x="16698" y="89937"/>
                  </a:lnTo>
                  <a:lnTo>
                    <a:pt x="97913" y="89937"/>
                  </a:lnTo>
                  <a:lnTo>
                    <a:pt x="97913" y="163250"/>
                  </a:lnTo>
                  <a:close/>
                </a:path>
              </a:pathLst>
            </a:custGeom>
            <a:solidFill>
              <a:srgbClr val="E2E2E3"/>
            </a:solidFill>
            <a:ln w="371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8E8FD69-9E31-45B1-914E-AE0E7BDF24DE}"/>
                </a:ext>
              </a:extLst>
            </p:cNvPr>
            <p:cNvSpPr/>
            <p:nvPr/>
          </p:nvSpPr>
          <p:spPr>
            <a:xfrm>
              <a:off x="1158761" y="6590823"/>
              <a:ext cx="16809" cy="163250"/>
            </a:xfrm>
            <a:custGeom>
              <a:avLst/>
              <a:gdLst>
                <a:gd name="connsiteX0" fmla="*/ 0 w 16809"/>
                <a:gd name="connsiteY0" fmla="*/ 0 h 163250"/>
                <a:gd name="connsiteX1" fmla="*/ 16810 w 16809"/>
                <a:gd name="connsiteY1" fmla="*/ 0 h 163250"/>
                <a:gd name="connsiteX2" fmla="*/ 16810 w 16809"/>
                <a:gd name="connsiteY2" fmla="*/ 163250 h 163250"/>
                <a:gd name="connsiteX3" fmla="*/ 0 w 16809"/>
                <a:gd name="connsiteY3" fmla="*/ 163250 h 163250"/>
              </a:gdLst>
              <a:ahLst/>
              <a:cxnLst>
                <a:cxn ang="0">
                  <a:pos x="connsiteX0" y="connsiteY0"/>
                </a:cxn>
                <a:cxn ang="0">
                  <a:pos x="connsiteX1" y="connsiteY1"/>
                </a:cxn>
                <a:cxn ang="0">
                  <a:pos x="connsiteX2" y="connsiteY2"/>
                </a:cxn>
                <a:cxn ang="0">
                  <a:pos x="connsiteX3" y="connsiteY3"/>
                </a:cxn>
              </a:cxnLst>
              <a:rect l="l" t="t" r="r" b="b"/>
              <a:pathLst>
                <a:path w="16809" h="163250">
                  <a:moveTo>
                    <a:pt x="0" y="0"/>
                  </a:moveTo>
                  <a:lnTo>
                    <a:pt x="16810" y="0"/>
                  </a:lnTo>
                  <a:lnTo>
                    <a:pt x="16810" y="163250"/>
                  </a:lnTo>
                  <a:lnTo>
                    <a:pt x="0" y="163250"/>
                  </a:lnTo>
                  <a:close/>
                </a:path>
              </a:pathLst>
            </a:custGeom>
            <a:solidFill>
              <a:srgbClr val="E2E2E3"/>
            </a:solidFill>
            <a:ln w="3718"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DF87704-7528-412F-867A-20FD961E1ED7}"/>
                </a:ext>
              </a:extLst>
            </p:cNvPr>
            <p:cNvSpPr/>
            <p:nvPr/>
          </p:nvSpPr>
          <p:spPr>
            <a:xfrm>
              <a:off x="1197184" y="6589704"/>
              <a:ext cx="165642" cy="165862"/>
            </a:xfrm>
            <a:custGeom>
              <a:avLst/>
              <a:gdLst>
                <a:gd name="connsiteX0" fmla="*/ 24343 w 165642"/>
                <a:gd name="connsiteY0" fmla="*/ 141596 h 165862"/>
                <a:gd name="connsiteX1" fmla="*/ 114652 w 165642"/>
                <a:gd name="connsiteY1" fmla="*/ 159859 h 165862"/>
                <a:gd name="connsiteX2" fmla="*/ 141600 w 165642"/>
                <a:gd name="connsiteY2" fmla="*/ 141558 h 165862"/>
                <a:gd name="connsiteX3" fmla="*/ 160869 w 165642"/>
                <a:gd name="connsiteY3" fmla="*/ 110996 h 165862"/>
                <a:gd name="connsiteX4" fmla="*/ 165640 w 165642"/>
                <a:gd name="connsiteY4" fmla="*/ 81514 h 165862"/>
                <a:gd name="connsiteX5" fmla="*/ 91283 w 165642"/>
                <a:gd name="connsiteY5" fmla="*/ 81514 h 165862"/>
                <a:gd name="connsiteX6" fmla="*/ 91283 w 165642"/>
                <a:gd name="connsiteY6" fmla="*/ 96720 h 165862"/>
                <a:gd name="connsiteX7" fmla="*/ 149352 w 165642"/>
                <a:gd name="connsiteY7" fmla="*/ 96720 h 165862"/>
                <a:gd name="connsiteX8" fmla="*/ 142606 w 165642"/>
                <a:gd name="connsiteY8" fmla="*/ 110996 h 165862"/>
                <a:gd name="connsiteX9" fmla="*/ 133623 w 165642"/>
                <a:gd name="connsiteY9" fmla="*/ 124935 h 165862"/>
                <a:gd name="connsiteX10" fmla="*/ 121547 w 165642"/>
                <a:gd name="connsiteY10" fmla="*/ 136415 h 165862"/>
                <a:gd name="connsiteX11" fmla="*/ 103471 w 165642"/>
                <a:gd name="connsiteY11" fmla="*/ 145621 h 165862"/>
                <a:gd name="connsiteX12" fmla="*/ 57962 w 165642"/>
                <a:gd name="connsiteY12" fmla="*/ 143944 h 165862"/>
                <a:gd name="connsiteX13" fmla="*/ 36717 w 165642"/>
                <a:gd name="connsiteY13" fmla="*/ 129445 h 165862"/>
                <a:gd name="connsiteX14" fmla="*/ 22330 w 165642"/>
                <a:gd name="connsiteY14" fmla="*/ 108163 h 165862"/>
                <a:gd name="connsiteX15" fmla="*/ 22330 w 165642"/>
                <a:gd name="connsiteY15" fmla="*/ 57734 h 165862"/>
                <a:gd name="connsiteX16" fmla="*/ 36717 w 165642"/>
                <a:gd name="connsiteY16" fmla="*/ 36452 h 165862"/>
                <a:gd name="connsiteX17" fmla="*/ 58036 w 165642"/>
                <a:gd name="connsiteY17" fmla="*/ 21916 h 165862"/>
                <a:gd name="connsiteX18" fmla="*/ 83232 w 165642"/>
                <a:gd name="connsiteY18" fmla="*/ 17034 h 165862"/>
                <a:gd name="connsiteX19" fmla="*/ 108391 w 165642"/>
                <a:gd name="connsiteY19" fmla="*/ 21916 h 165862"/>
                <a:gd name="connsiteX20" fmla="*/ 122106 w 165642"/>
                <a:gd name="connsiteY20" fmla="*/ 29818 h 165862"/>
                <a:gd name="connsiteX21" fmla="*/ 134145 w 165642"/>
                <a:gd name="connsiteY21" fmla="*/ 17704 h 165862"/>
                <a:gd name="connsiteX22" fmla="*/ 129374 w 165642"/>
                <a:gd name="connsiteY22" fmla="*/ 14275 h 165862"/>
                <a:gd name="connsiteX23" fmla="*/ 114988 w 165642"/>
                <a:gd name="connsiteY23" fmla="*/ 6448 h 165862"/>
                <a:gd name="connsiteX24" fmla="*/ 99520 w 165642"/>
                <a:gd name="connsiteY24" fmla="*/ 1640 h 165862"/>
                <a:gd name="connsiteX25" fmla="*/ 82934 w 165642"/>
                <a:gd name="connsiteY25" fmla="*/ 0 h 165862"/>
                <a:gd name="connsiteX26" fmla="*/ 76001 w 165642"/>
                <a:gd name="connsiteY26" fmla="*/ 0 h 165862"/>
                <a:gd name="connsiteX27" fmla="*/ 51104 w 165642"/>
                <a:gd name="connsiteY27" fmla="*/ 5889 h 165862"/>
                <a:gd name="connsiteX28" fmla="*/ 24306 w 165642"/>
                <a:gd name="connsiteY28" fmla="*/ 24264 h 165862"/>
                <a:gd name="connsiteX29" fmla="*/ 6042 w 165642"/>
                <a:gd name="connsiteY29" fmla="*/ 51137 h 165862"/>
                <a:gd name="connsiteX30" fmla="*/ 4 w 165642"/>
                <a:gd name="connsiteY30" fmla="*/ 83042 h 165862"/>
                <a:gd name="connsiteX31" fmla="*/ 6042 w 165642"/>
                <a:gd name="connsiteY31" fmla="*/ 114909 h 165862"/>
                <a:gd name="connsiteX32" fmla="*/ 24268 w 165642"/>
                <a:gd name="connsiteY32" fmla="*/ 141707 h 16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5642" h="165862">
                  <a:moveTo>
                    <a:pt x="24343" y="141596"/>
                  </a:moveTo>
                  <a:cubicBezTo>
                    <a:pt x="48141" y="165094"/>
                    <a:pt x="83594" y="172264"/>
                    <a:pt x="114652" y="159859"/>
                  </a:cubicBezTo>
                  <a:cubicBezTo>
                    <a:pt x="124719" y="155530"/>
                    <a:pt x="133866" y="149319"/>
                    <a:pt x="141600" y="141558"/>
                  </a:cubicBezTo>
                  <a:cubicBezTo>
                    <a:pt x="150347" y="133035"/>
                    <a:pt x="156948" y="122562"/>
                    <a:pt x="160869" y="110996"/>
                  </a:cubicBezTo>
                  <a:cubicBezTo>
                    <a:pt x="164108" y="101507"/>
                    <a:pt x="165722" y="91539"/>
                    <a:pt x="165640" y="81514"/>
                  </a:cubicBezTo>
                  <a:lnTo>
                    <a:pt x="91283" y="81514"/>
                  </a:lnTo>
                  <a:lnTo>
                    <a:pt x="91283" y="96720"/>
                  </a:lnTo>
                  <a:lnTo>
                    <a:pt x="149352" y="96720"/>
                  </a:lnTo>
                  <a:lnTo>
                    <a:pt x="142606" y="110996"/>
                  </a:lnTo>
                  <a:cubicBezTo>
                    <a:pt x="140217" y="116006"/>
                    <a:pt x="137198" y="120690"/>
                    <a:pt x="133623" y="124935"/>
                  </a:cubicBezTo>
                  <a:cubicBezTo>
                    <a:pt x="130083" y="129240"/>
                    <a:pt x="126027" y="133095"/>
                    <a:pt x="121547" y="136415"/>
                  </a:cubicBezTo>
                  <a:cubicBezTo>
                    <a:pt x="116076" y="140470"/>
                    <a:pt x="109967" y="143582"/>
                    <a:pt x="103471" y="145621"/>
                  </a:cubicBezTo>
                  <a:cubicBezTo>
                    <a:pt x="88569" y="150385"/>
                    <a:pt x="72472" y="149792"/>
                    <a:pt x="57962" y="143944"/>
                  </a:cubicBezTo>
                  <a:cubicBezTo>
                    <a:pt x="49975" y="140595"/>
                    <a:pt x="42748" y="135663"/>
                    <a:pt x="36717" y="129445"/>
                  </a:cubicBezTo>
                  <a:cubicBezTo>
                    <a:pt x="30597" y="123344"/>
                    <a:pt x="25711" y="116117"/>
                    <a:pt x="22330" y="108163"/>
                  </a:cubicBezTo>
                  <a:cubicBezTo>
                    <a:pt x="15819" y="91984"/>
                    <a:pt x="15819" y="73913"/>
                    <a:pt x="22330" y="57734"/>
                  </a:cubicBezTo>
                  <a:cubicBezTo>
                    <a:pt x="25729" y="49791"/>
                    <a:pt x="30612" y="42568"/>
                    <a:pt x="36717" y="36452"/>
                  </a:cubicBezTo>
                  <a:cubicBezTo>
                    <a:pt x="42792" y="30244"/>
                    <a:pt x="50038" y="25303"/>
                    <a:pt x="58036" y="21916"/>
                  </a:cubicBezTo>
                  <a:cubicBezTo>
                    <a:pt x="66013" y="18581"/>
                    <a:pt x="74589" y="16919"/>
                    <a:pt x="83232" y="17034"/>
                  </a:cubicBezTo>
                  <a:cubicBezTo>
                    <a:pt x="91861" y="16956"/>
                    <a:pt x="100418" y="18617"/>
                    <a:pt x="108391" y="21916"/>
                  </a:cubicBezTo>
                  <a:cubicBezTo>
                    <a:pt x="113251" y="24012"/>
                    <a:pt x="117854" y="26664"/>
                    <a:pt x="122106" y="29818"/>
                  </a:cubicBezTo>
                  <a:lnTo>
                    <a:pt x="134145" y="17704"/>
                  </a:lnTo>
                  <a:cubicBezTo>
                    <a:pt x="132356" y="16363"/>
                    <a:pt x="130791" y="15244"/>
                    <a:pt x="129374" y="14275"/>
                  </a:cubicBezTo>
                  <a:cubicBezTo>
                    <a:pt x="124820" y="11246"/>
                    <a:pt x="120004" y="8627"/>
                    <a:pt x="114988" y="6448"/>
                  </a:cubicBezTo>
                  <a:cubicBezTo>
                    <a:pt x="110001" y="4347"/>
                    <a:pt x="104820" y="2737"/>
                    <a:pt x="99520" y="1640"/>
                  </a:cubicBezTo>
                  <a:cubicBezTo>
                    <a:pt x="94060" y="534"/>
                    <a:pt x="88502" y="-15"/>
                    <a:pt x="82934" y="0"/>
                  </a:cubicBezTo>
                  <a:lnTo>
                    <a:pt x="76001" y="0"/>
                  </a:lnTo>
                  <a:cubicBezTo>
                    <a:pt x="67440" y="610"/>
                    <a:pt x="59032" y="2598"/>
                    <a:pt x="51104" y="5889"/>
                  </a:cubicBezTo>
                  <a:cubicBezTo>
                    <a:pt x="41022" y="10138"/>
                    <a:pt x="31902" y="16389"/>
                    <a:pt x="24306" y="24264"/>
                  </a:cubicBezTo>
                  <a:cubicBezTo>
                    <a:pt x="16490" y="31918"/>
                    <a:pt x="10284" y="41054"/>
                    <a:pt x="6042" y="51137"/>
                  </a:cubicBezTo>
                  <a:cubicBezTo>
                    <a:pt x="1965" y="61275"/>
                    <a:pt x="-89" y="72114"/>
                    <a:pt x="4" y="83042"/>
                  </a:cubicBezTo>
                  <a:cubicBezTo>
                    <a:pt x="-107" y="93959"/>
                    <a:pt x="1946" y="104789"/>
                    <a:pt x="6042" y="114909"/>
                  </a:cubicBezTo>
                  <a:cubicBezTo>
                    <a:pt x="10206" y="125003"/>
                    <a:pt x="16411" y="134126"/>
                    <a:pt x="24268" y="141707"/>
                  </a:cubicBezTo>
                </a:path>
              </a:pathLst>
            </a:custGeom>
            <a:solidFill>
              <a:srgbClr val="E2E2E3"/>
            </a:solidFill>
            <a:ln w="371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8CCECC49-E958-4A27-8CF6-1032C3A687ED}"/>
                </a:ext>
              </a:extLst>
            </p:cNvPr>
            <p:cNvSpPr/>
            <p:nvPr/>
          </p:nvSpPr>
          <p:spPr>
            <a:xfrm>
              <a:off x="1384590" y="6590823"/>
              <a:ext cx="114573" cy="163250"/>
            </a:xfrm>
            <a:custGeom>
              <a:avLst/>
              <a:gdLst>
                <a:gd name="connsiteX0" fmla="*/ 97876 w 114573"/>
                <a:gd name="connsiteY0" fmla="*/ 163250 h 163250"/>
                <a:gd name="connsiteX1" fmla="*/ 114573 w 114573"/>
                <a:gd name="connsiteY1" fmla="*/ 163250 h 163250"/>
                <a:gd name="connsiteX2" fmla="*/ 114573 w 114573"/>
                <a:gd name="connsiteY2" fmla="*/ 0 h 163250"/>
                <a:gd name="connsiteX3" fmla="*/ 97876 w 114573"/>
                <a:gd name="connsiteY3" fmla="*/ 0 h 163250"/>
                <a:gd name="connsiteX4" fmla="*/ 97876 w 114573"/>
                <a:gd name="connsiteY4" fmla="*/ 73351 h 163250"/>
                <a:gd name="connsiteX5" fmla="*/ 16660 w 114573"/>
                <a:gd name="connsiteY5" fmla="*/ 73351 h 163250"/>
                <a:gd name="connsiteX6" fmla="*/ 16660 w 114573"/>
                <a:gd name="connsiteY6" fmla="*/ 0 h 163250"/>
                <a:gd name="connsiteX7" fmla="*/ 0 w 114573"/>
                <a:gd name="connsiteY7" fmla="*/ 0 h 163250"/>
                <a:gd name="connsiteX8" fmla="*/ 0 w 114573"/>
                <a:gd name="connsiteY8" fmla="*/ 163250 h 163250"/>
                <a:gd name="connsiteX9" fmla="*/ 16660 w 114573"/>
                <a:gd name="connsiteY9" fmla="*/ 163250 h 163250"/>
                <a:gd name="connsiteX10" fmla="*/ 16660 w 114573"/>
                <a:gd name="connsiteY10" fmla="*/ 89937 h 163250"/>
                <a:gd name="connsiteX11" fmla="*/ 97876 w 114573"/>
                <a:gd name="connsiteY11" fmla="*/ 89937 h 163250"/>
                <a:gd name="connsiteX12" fmla="*/ 97876 w 114573"/>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573" h="163250">
                  <a:moveTo>
                    <a:pt x="97876" y="163250"/>
                  </a:moveTo>
                  <a:lnTo>
                    <a:pt x="114573" y="163250"/>
                  </a:lnTo>
                  <a:lnTo>
                    <a:pt x="114573" y="0"/>
                  </a:lnTo>
                  <a:lnTo>
                    <a:pt x="97876" y="0"/>
                  </a:lnTo>
                  <a:lnTo>
                    <a:pt x="97876" y="73351"/>
                  </a:lnTo>
                  <a:lnTo>
                    <a:pt x="16660" y="73351"/>
                  </a:lnTo>
                  <a:lnTo>
                    <a:pt x="16660" y="0"/>
                  </a:lnTo>
                  <a:lnTo>
                    <a:pt x="0" y="0"/>
                  </a:lnTo>
                  <a:lnTo>
                    <a:pt x="0" y="163250"/>
                  </a:lnTo>
                  <a:lnTo>
                    <a:pt x="16660" y="163250"/>
                  </a:lnTo>
                  <a:lnTo>
                    <a:pt x="16660" y="89937"/>
                  </a:lnTo>
                  <a:lnTo>
                    <a:pt x="97876" y="89937"/>
                  </a:lnTo>
                  <a:lnTo>
                    <a:pt x="97876" y="163250"/>
                  </a:lnTo>
                  <a:close/>
                </a:path>
              </a:pathLst>
            </a:custGeom>
            <a:solidFill>
              <a:srgbClr val="E2E2E3"/>
            </a:solidFill>
            <a:ln w="371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30B2D49-1DC0-4027-BA21-8F898157673E}"/>
                </a:ext>
              </a:extLst>
            </p:cNvPr>
            <p:cNvSpPr/>
            <p:nvPr/>
          </p:nvSpPr>
          <p:spPr>
            <a:xfrm>
              <a:off x="1527751" y="6590823"/>
              <a:ext cx="90346" cy="163250"/>
            </a:xfrm>
            <a:custGeom>
              <a:avLst/>
              <a:gdLst>
                <a:gd name="connsiteX0" fmla="*/ 16810 w 90346"/>
                <a:gd name="connsiteY0" fmla="*/ 0 h 163250"/>
                <a:gd name="connsiteX1" fmla="*/ 0 w 90346"/>
                <a:gd name="connsiteY1" fmla="*/ 0 h 163250"/>
                <a:gd name="connsiteX2" fmla="*/ 0 w 90346"/>
                <a:gd name="connsiteY2" fmla="*/ 163250 h 163250"/>
                <a:gd name="connsiteX3" fmla="*/ 90347 w 90346"/>
                <a:gd name="connsiteY3" fmla="*/ 163250 h 163250"/>
                <a:gd name="connsiteX4" fmla="*/ 90347 w 90346"/>
                <a:gd name="connsiteY4" fmla="*/ 146813 h 163250"/>
                <a:gd name="connsiteX5" fmla="*/ 16810 w 90346"/>
                <a:gd name="connsiteY5" fmla="*/ 146813 h 163250"/>
                <a:gd name="connsiteX6" fmla="*/ 16810 w 90346"/>
                <a:gd name="connsiteY6" fmla="*/ 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46" h="163250">
                  <a:moveTo>
                    <a:pt x="16810" y="0"/>
                  </a:moveTo>
                  <a:lnTo>
                    <a:pt x="0" y="0"/>
                  </a:lnTo>
                  <a:lnTo>
                    <a:pt x="0" y="163250"/>
                  </a:lnTo>
                  <a:lnTo>
                    <a:pt x="90347" y="163250"/>
                  </a:lnTo>
                  <a:lnTo>
                    <a:pt x="90347" y="146813"/>
                  </a:lnTo>
                  <a:lnTo>
                    <a:pt x="16810" y="146813"/>
                  </a:lnTo>
                  <a:lnTo>
                    <a:pt x="16810" y="0"/>
                  </a:lnTo>
                  <a:close/>
                </a:path>
              </a:pathLst>
            </a:custGeom>
            <a:solidFill>
              <a:srgbClr val="E2E2E3"/>
            </a:solidFill>
            <a:ln w="371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7C3FA0D-20E8-4F5E-80E3-5A67A8D2E9A6}"/>
                </a:ext>
              </a:extLst>
            </p:cNvPr>
            <p:cNvSpPr/>
            <p:nvPr/>
          </p:nvSpPr>
          <p:spPr>
            <a:xfrm>
              <a:off x="1640796" y="6593991"/>
              <a:ext cx="136563" cy="160268"/>
            </a:xfrm>
            <a:custGeom>
              <a:avLst/>
              <a:gdLst>
                <a:gd name="connsiteX0" fmla="*/ 36191 w 136563"/>
                <a:gd name="connsiteY0" fmla="*/ 119866 h 160268"/>
                <a:gd name="connsiteX1" fmla="*/ 37943 w 136563"/>
                <a:gd name="connsiteY1" fmla="*/ 115803 h 160268"/>
                <a:gd name="connsiteX2" fmla="*/ 51696 w 136563"/>
                <a:gd name="connsiteY2" fmla="*/ 81700 h 160268"/>
                <a:gd name="connsiteX3" fmla="*/ 65673 w 136563"/>
                <a:gd name="connsiteY3" fmla="*/ 47223 h 160268"/>
                <a:gd name="connsiteX4" fmla="*/ 68356 w 136563"/>
                <a:gd name="connsiteY4" fmla="*/ 41036 h 160268"/>
                <a:gd name="connsiteX5" fmla="*/ 71040 w 136563"/>
                <a:gd name="connsiteY5" fmla="*/ 47261 h 160268"/>
                <a:gd name="connsiteX6" fmla="*/ 84756 w 136563"/>
                <a:gd name="connsiteY6" fmla="*/ 81700 h 160268"/>
                <a:gd name="connsiteX7" fmla="*/ 98546 w 136563"/>
                <a:gd name="connsiteY7" fmla="*/ 115803 h 160268"/>
                <a:gd name="connsiteX8" fmla="*/ 100298 w 136563"/>
                <a:gd name="connsiteY8" fmla="*/ 119866 h 160268"/>
                <a:gd name="connsiteX9" fmla="*/ 118636 w 136563"/>
                <a:gd name="connsiteY9" fmla="*/ 160268 h 160268"/>
                <a:gd name="connsiteX10" fmla="*/ 136563 w 136563"/>
                <a:gd name="connsiteY10" fmla="*/ 160268 h 160268"/>
                <a:gd name="connsiteX11" fmla="*/ 68319 w 136563"/>
                <a:gd name="connsiteY11" fmla="*/ 0 h 160268"/>
                <a:gd name="connsiteX12" fmla="*/ 0 w 136563"/>
                <a:gd name="connsiteY12" fmla="*/ 160268 h 160268"/>
                <a:gd name="connsiteX13" fmla="*/ 18002 w 136563"/>
                <a:gd name="connsiteY13" fmla="*/ 160268 h 160268"/>
                <a:gd name="connsiteX14" fmla="*/ 30488 w 136563"/>
                <a:gd name="connsiteY14" fmla="*/ 132426 h 160268"/>
                <a:gd name="connsiteX15" fmla="*/ 106113 w 136563"/>
                <a:gd name="connsiteY15" fmla="*/ 132426 h 16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563" h="160268">
                  <a:moveTo>
                    <a:pt x="36191" y="119866"/>
                  </a:moveTo>
                  <a:lnTo>
                    <a:pt x="37943" y="115803"/>
                  </a:lnTo>
                  <a:cubicBezTo>
                    <a:pt x="42452" y="105255"/>
                    <a:pt x="47074" y="93776"/>
                    <a:pt x="51696" y="81700"/>
                  </a:cubicBezTo>
                  <a:cubicBezTo>
                    <a:pt x="56318" y="69624"/>
                    <a:pt x="61088" y="57846"/>
                    <a:pt x="65673" y="47223"/>
                  </a:cubicBezTo>
                  <a:lnTo>
                    <a:pt x="68356" y="41036"/>
                  </a:lnTo>
                  <a:lnTo>
                    <a:pt x="71040" y="47261"/>
                  </a:lnTo>
                  <a:cubicBezTo>
                    <a:pt x="75550" y="57883"/>
                    <a:pt x="80171" y="69624"/>
                    <a:pt x="84756" y="81700"/>
                  </a:cubicBezTo>
                  <a:cubicBezTo>
                    <a:pt x="89340" y="93776"/>
                    <a:pt x="93925" y="105255"/>
                    <a:pt x="98546" y="115803"/>
                  </a:cubicBezTo>
                  <a:lnTo>
                    <a:pt x="100298" y="119866"/>
                  </a:lnTo>
                  <a:close/>
                  <a:moveTo>
                    <a:pt x="118636" y="160268"/>
                  </a:moveTo>
                  <a:lnTo>
                    <a:pt x="136563" y="160268"/>
                  </a:lnTo>
                  <a:lnTo>
                    <a:pt x="68319" y="0"/>
                  </a:lnTo>
                  <a:lnTo>
                    <a:pt x="0" y="160268"/>
                  </a:lnTo>
                  <a:lnTo>
                    <a:pt x="18002" y="160268"/>
                  </a:lnTo>
                  <a:lnTo>
                    <a:pt x="30488" y="132426"/>
                  </a:lnTo>
                  <a:lnTo>
                    <a:pt x="106113" y="132426"/>
                  </a:lnTo>
                  <a:close/>
                </a:path>
              </a:pathLst>
            </a:custGeom>
            <a:solidFill>
              <a:srgbClr val="E2E2E3"/>
            </a:solidFill>
            <a:ln w="371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1F4CC2F-9C7C-4A87-9B99-431500C43EF3}"/>
                </a:ext>
              </a:extLst>
            </p:cNvPr>
            <p:cNvSpPr/>
            <p:nvPr/>
          </p:nvSpPr>
          <p:spPr>
            <a:xfrm>
              <a:off x="1800505" y="6590487"/>
              <a:ext cx="127208" cy="164070"/>
            </a:xfrm>
            <a:custGeom>
              <a:avLst/>
              <a:gdLst>
                <a:gd name="connsiteX0" fmla="*/ 110436 w 127208"/>
                <a:gd name="connsiteY0" fmla="*/ 119120 h 164070"/>
                <a:gd name="connsiteX1" fmla="*/ 0 w 127208"/>
                <a:gd name="connsiteY1" fmla="*/ 3019 h 164070"/>
                <a:gd name="connsiteX2" fmla="*/ 0 w 127208"/>
                <a:gd name="connsiteY2" fmla="*/ 164070 h 164070"/>
                <a:gd name="connsiteX3" fmla="*/ 16810 w 127208"/>
                <a:gd name="connsiteY3" fmla="*/ 164070 h 164070"/>
                <a:gd name="connsiteX4" fmla="*/ 16810 w 127208"/>
                <a:gd name="connsiteY4" fmla="*/ 44540 h 164070"/>
                <a:gd name="connsiteX5" fmla="*/ 127208 w 127208"/>
                <a:gd name="connsiteY5" fmla="*/ 162244 h 164070"/>
                <a:gd name="connsiteX6" fmla="*/ 127208 w 127208"/>
                <a:gd name="connsiteY6" fmla="*/ 0 h 164070"/>
                <a:gd name="connsiteX7" fmla="*/ 110436 w 127208"/>
                <a:gd name="connsiteY7" fmla="*/ 0 h 164070"/>
                <a:gd name="connsiteX8" fmla="*/ 110436 w 127208"/>
                <a:gd name="connsiteY8" fmla="*/ 119120 h 16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08" h="164070">
                  <a:moveTo>
                    <a:pt x="110436" y="119120"/>
                  </a:moveTo>
                  <a:lnTo>
                    <a:pt x="0" y="3019"/>
                  </a:lnTo>
                  <a:lnTo>
                    <a:pt x="0" y="164070"/>
                  </a:lnTo>
                  <a:lnTo>
                    <a:pt x="16810" y="164070"/>
                  </a:lnTo>
                  <a:lnTo>
                    <a:pt x="16810" y="44540"/>
                  </a:lnTo>
                  <a:lnTo>
                    <a:pt x="127208" y="162244"/>
                  </a:lnTo>
                  <a:lnTo>
                    <a:pt x="127208" y="0"/>
                  </a:lnTo>
                  <a:lnTo>
                    <a:pt x="110436" y="0"/>
                  </a:lnTo>
                  <a:lnTo>
                    <a:pt x="110436" y="119120"/>
                  </a:lnTo>
                  <a:close/>
                </a:path>
              </a:pathLst>
            </a:custGeom>
            <a:solidFill>
              <a:srgbClr val="E2E2E3"/>
            </a:solidFill>
            <a:ln w="371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8EAC49B-B06C-4507-9347-2924B22E8BA2}"/>
                </a:ext>
              </a:extLst>
            </p:cNvPr>
            <p:cNvSpPr/>
            <p:nvPr/>
          </p:nvSpPr>
          <p:spPr>
            <a:xfrm>
              <a:off x="1956301" y="6590935"/>
              <a:ext cx="120414" cy="163325"/>
            </a:xfrm>
            <a:custGeom>
              <a:avLst/>
              <a:gdLst>
                <a:gd name="connsiteX0" fmla="*/ 64704 w 120414"/>
                <a:gd name="connsiteY0" fmla="*/ 142080 h 163325"/>
                <a:gd name="connsiteX1" fmla="*/ 38912 w 120414"/>
                <a:gd name="connsiteY1" fmla="*/ 146478 h 163325"/>
                <a:gd name="connsiteX2" fmla="*/ 16549 w 120414"/>
                <a:gd name="connsiteY2" fmla="*/ 146478 h 163325"/>
                <a:gd name="connsiteX3" fmla="*/ 16549 w 120414"/>
                <a:gd name="connsiteY3" fmla="*/ 16474 h 163325"/>
                <a:gd name="connsiteX4" fmla="*/ 38539 w 120414"/>
                <a:gd name="connsiteY4" fmla="*/ 16474 h 163325"/>
                <a:gd name="connsiteX5" fmla="*/ 64629 w 120414"/>
                <a:gd name="connsiteY5" fmla="*/ 20872 h 163325"/>
                <a:gd name="connsiteX6" fmla="*/ 85650 w 120414"/>
                <a:gd name="connsiteY6" fmla="*/ 34476 h 163325"/>
                <a:gd name="connsiteX7" fmla="*/ 99180 w 120414"/>
                <a:gd name="connsiteY7" fmla="*/ 55535 h 163325"/>
                <a:gd name="connsiteX8" fmla="*/ 103578 w 120414"/>
                <a:gd name="connsiteY8" fmla="*/ 81625 h 163325"/>
                <a:gd name="connsiteX9" fmla="*/ 99180 w 120414"/>
                <a:gd name="connsiteY9" fmla="*/ 107715 h 163325"/>
                <a:gd name="connsiteX10" fmla="*/ 85799 w 120414"/>
                <a:gd name="connsiteY10" fmla="*/ 128811 h 163325"/>
                <a:gd name="connsiteX11" fmla="*/ 64815 w 120414"/>
                <a:gd name="connsiteY11" fmla="*/ 142266 h 163325"/>
                <a:gd name="connsiteX12" fmla="*/ 114983 w 120414"/>
                <a:gd name="connsiteY12" fmla="*/ 113492 h 163325"/>
                <a:gd name="connsiteX13" fmla="*/ 114983 w 120414"/>
                <a:gd name="connsiteY13" fmla="*/ 50130 h 163325"/>
                <a:gd name="connsiteX14" fmla="*/ 98845 w 120414"/>
                <a:gd name="connsiteY14" fmla="*/ 24040 h 163325"/>
                <a:gd name="connsiteX15" fmla="*/ 71487 w 120414"/>
                <a:gd name="connsiteY15" fmla="*/ 6187 h 163325"/>
                <a:gd name="connsiteX16" fmla="*/ 43161 w 120414"/>
                <a:gd name="connsiteY16" fmla="*/ 0 h 163325"/>
                <a:gd name="connsiteX17" fmla="*/ 0 w 120414"/>
                <a:gd name="connsiteY17" fmla="*/ 0 h 163325"/>
                <a:gd name="connsiteX18" fmla="*/ 0 w 120414"/>
                <a:gd name="connsiteY18" fmla="*/ 163325 h 163325"/>
                <a:gd name="connsiteX19" fmla="*/ 38688 w 120414"/>
                <a:gd name="connsiteY19" fmla="*/ 163325 h 163325"/>
                <a:gd name="connsiteX20" fmla="*/ 71487 w 120414"/>
                <a:gd name="connsiteY20" fmla="*/ 156989 h 163325"/>
                <a:gd name="connsiteX21" fmla="*/ 98509 w 120414"/>
                <a:gd name="connsiteY21" fmla="*/ 139322 h 163325"/>
                <a:gd name="connsiteX22" fmla="*/ 114760 w 120414"/>
                <a:gd name="connsiteY22" fmla="*/ 113232 h 16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414" h="163325">
                  <a:moveTo>
                    <a:pt x="64704" y="142080"/>
                  </a:moveTo>
                  <a:cubicBezTo>
                    <a:pt x="56437" y="145074"/>
                    <a:pt x="47704" y="146564"/>
                    <a:pt x="38912" y="146478"/>
                  </a:cubicBezTo>
                  <a:lnTo>
                    <a:pt x="16549" y="146478"/>
                  </a:lnTo>
                  <a:lnTo>
                    <a:pt x="16549" y="16474"/>
                  </a:lnTo>
                  <a:lnTo>
                    <a:pt x="38539" y="16474"/>
                  </a:lnTo>
                  <a:cubicBezTo>
                    <a:pt x="47428" y="16361"/>
                    <a:pt x="56269" y="17850"/>
                    <a:pt x="64629" y="20872"/>
                  </a:cubicBezTo>
                  <a:cubicBezTo>
                    <a:pt x="72486" y="23938"/>
                    <a:pt x="79635" y="28566"/>
                    <a:pt x="85650" y="34476"/>
                  </a:cubicBezTo>
                  <a:cubicBezTo>
                    <a:pt x="91610" y="40450"/>
                    <a:pt x="96224" y="47630"/>
                    <a:pt x="99180" y="55535"/>
                  </a:cubicBezTo>
                  <a:cubicBezTo>
                    <a:pt x="102195" y="63898"/>
                    <a:pt x="103686" y="72735"/>
                    <a:pt x="103578" y="81625"/>
                  </a:cubicBezTo>
                  <a:cubicBezTo>
                    <a:pt x="103690" y="90516"/>
                    <a:pt x="102203" y="99353"/>
                    <a:pt x="99180" y="107715"/>
                  </a:cubicBezTo>
                  <a:cubicBezTo>
                    <a:pt x="96258" y="115613"/>
                    <a:pt x="91700" y="122803"/>
                    <a:pt x="85799" y="128811"/>
                  </a:cubicBezTo>
                  <a:cubicBezTo>
                    <a:pt x="79855" y="134752"/>
                    <a:pt x="72695" y="139342"/>
                    <a:pt x="64815" y="142266"/>
                  </a:cubicBezTo>
                  <a:moveTo>
                    <a:pt x="114983" y="113492"/>
                  </a:moveTo>
                  <a:cubicBezTo>
                    <a:pt x="122225" y="92993"/>
                    <a:pt x="122225" y="70630"/>
                    <a:pt x="114983" y="50130"/>
                  </a:cubicBezTo>
                  <a:cubicBezTo>
                    <a:pt x="111647" y="40324"/>
                    <a:pt x="106131" y="31404"/>
                    <a:pt x="98845" y="24040"/>
                  </a:cubicBezTo>
                  <a:cubicBezTo>
                    <a:pt x="91036" y="16288"/>
                    <a:pt x="81726" y="10213"/>
                    <a:pt x="71487" y="6187"/>
                  </a:cubicBezTo>
                  <a:cubicBezTo>
                    <a:pt x="62456" y="2562"/>
                    <a:pt x="52881" y="471"/>
                    <a:pt x="43161" y="0"/>
                  </a:cubicBezTo>
                  <a:lnTo>
                    <a:pt x="0" y="0"/>
                  </a:lnTo>
                  <a:lnTo>
                    <a:pt x="0" y="163325"/>
                  </a:lnTo>
                  <a:lnTo>
                    <a:pt x="38688" y="163325"/>
                  </a:lnTo>
                  <a:cubicBezTo>
                    <a:pt x="49929" y="163357"/>
                    <a:pt x="61066" y="161205"/>
                    <a:pt x="71487" y="156989"/>
                  </a:cubicBezTo>
                  <a:cubicBezTo>
                    <a:pt x="81618" y="153032"/>
                    <a:pt x="90820" y="147016"/>
                    <a:pt x="98509" y="139322"/>
                  </a:cubicBezTo>
                  <a:cubicBezTo>
                    <a:pt x="105826" y="131963"/>
                    <a:pt x="111383" y="123044"/>
                    <a:pt x="114760" y="113232"/>
                  </a:cubicBezTo>
                </a:path>
              </a:pathLst>
            </a:custGeom>
            <a:solidFill>
              <a:srgbClr val="E2E2E3"/>
            </a:solidFill>
            <a:ln w="371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308E426-5DF1-4A62-8A7C-8417F3510962}"/>
                </a:ext>
              </a:extLst>
            </p:cNvPr>
            <p:cNvSpPr/>
            <p:nvPr/>
          </p:nvSpPr>
          <p:spPr>
            <a:xfrm>
              <a:off x="370754" y="6588754"/>
              <a:ext cx="167181" cy="167152"/>
            </a:xfrm>
            <a:custGeom>
              <a:avLst/>
              <a:gdLst>
                <a:gd name="connsiteX0" fmla="*/ 48014 w 167181"/>
                <a:gd name="connsiteY0" fmla="*/ 48062 h 167152"/>
                <a:gd name="connsiteX1" fmla="*/ 118646 w 167181"/>
                <a:gd name="connsiteY1" fmla="*/ 47877 h 167152"/>
                <a:gd name="connsiteX2" fmla="*/ 118830 w 167181"/>
                <a:gd name="connsiteY2" fmla="*/ 48062 h 167152"/>
                <a:gd name="connsiteX3" fmla="*/ 133739 w 167181"/>
                <a:gd name="connsiteY3" fmla="*/ 83544 h 167152"/>
                <a:gd name="connsiteX4" fmla="*/ 118830 w 167181"/>
                <a:gd name="connsiteY4" fmla="*/ 119027 h 167152"/>
                <a:gd name="connsiteX5" fmla="*/ 48014 w 167181"/>
                <a:gd name="connsiteY5" fmla="*/ 119027 h 167152"/>
                <a:gd name="connsiteX6" fmla="*/ 33292 w 167181"/>
                <a:gd name="connsiteY6" fmla="*/ 83507 h 167152"/>
                <a:gd name="connsiteX7" fmla="*/ 48014 w 167181"/>
                <a:gd name="connsiteY7" fmla="*/ 48024 h 167152"/>
                <a:gd name="connsiteX8" fmla="*/ 83460 w 167181"/>
                <a:gd name="connsiteY8" fmla="*/ 167108 h 167152"/>
                <a:gd name="connsiteX9" fmla="*/ 142573 w 167181"/>
                <a:gd name="connsiteY9" fmla="*/ 142806 h 167152"/>
                <a:gd name="connsiteX10" fmla="*/ 167172 w 167181"/>
                <a:gd name="connsiteY10" fmla="*/ 83693 h 167152"/>
                <a:gd name="connsiteX11" fmla="*/ 142573 w 167181"/>
                <a:gd name="connsiteY11" fmla="*/ 24543 h 167152"/>
                <a:gd name="connsiteX12" fmla="*/ 24924 w 167181"/>
                <a:gd name="connsiteY12" fmla="*/ 24189 h 167152"/>
                <a:gd name="connsiteX13" fmla="*/ 24533 w 167181"/>
                <a:gd name="connsiteY13" fmla="*/ 24580 h 167152"/>
                <a:gd name="connsiteX14" fmla="*/ 8 w 167181"/>
                <a:gd name="connsiteY14" fmla="*/ 83731 h 167152"/>
                <a:gd name="connsiteX15" fmla="*/ 24533 w 167181"/>
                <a:gd name="connsiteY15" fmla="*/ 142844 h 167152"/>
                <a:gd name="connsiteX16" fmla="*/ 83609 w 167181"/>
                <a:gd name="connsiteY16" fmla="*/ 167145 h 16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181" h="167152">
                  <a:moveTo>
                    <a:pt x="48014" y="48062"/>
                  </a:moveTo>
                  <a:cubicBezTo>
                    <a:pt x="67467" y="28506"/>
                    <a:pt x="99090" y="28424"/>
                    <a:pt x="118646" y="47877"/>
                  </a:cubicBezTo>
                  <a:cubicBezTo>
                    <a:pt x="118707" y="47938"/>
                    <a:pt x="118769" y="48000"/>
                    <a:pt x="118830" y="48062"/>
                  </a:cubicBezTo>
                  <a:cubicBezTo>
                    <a:pt x="128486" y="57324"/>
                    <a:pt x="133882" y="70166"/>
                    <a:pt x="133739" y="83544"/>
                  </a:cubicBezTo>
                  <a:cubicBezTo>
                    <a:pt x="133931" y="96933"/>
                    <a:pt x="128527" y="109794"/>
                    <a:pt x="118830" y="119027"/>
                  </a:cubicBezTo>
                  <a:cubicBezTo>
                    <a:pt x="99245" y="138511"/>
                    <a:pt x="67599" y="138511"/>
                    <a:pt x="48014" y="119027"/>
                  </a:cubicBezTo>
                  <a:cubicBezTo>
                    <a:pt x="38418" y="109724"/>
                    <a:pt x="33090" y="96871"/>
                    <a:pt x="33292" y="83507"/>
                  </a:cubicBezTo>
                  <a:cubicBezTo>
                    <a:pt x="33145" y="70165"/>
                    <a:pt x="38464" y="57343"/>
                    <a:pt x="48014" y="48024"/>
                  </a:cubicBezTo>
                  <a:moveTo>
                    <a:pt x="83460" y="167108"/>
                  </a:moveTo>
                  <a:cubicBezTo>
                    <a:pt x="105663" y="167458"/>
                    <a:pt x="127035" y="158672"/>
                    <a:pt x="142573" y="142806"/>
                  </a:cubicBezTo>
                  <a:cubicBezTo>
                    <a:pt x="158615" y="127366"/>
                    <a:pt x="167524" y="105957"/>
                    <a:pt x="167172" y="83693"/>
                  </a:cubicBezTo>
                  <a:cubicBezTo>
                    <a:pt x="167485" y="61427"/>
                    <a:pt x="158583" y="40021"/>
                    <a:pt x="142573" y="24543"/>
                  </a:cubicBezTo>
                  <a:cubicBezTo>
                    <a:pt x="110183" y="-8042"/>
                    <a:pt x="57510" y="-8201"/>
                    <a:pt x="24924" y="24189"/>
                  </a:cubicBezTo>
                  <a:cubicBezTo>
                    <a:pt x="24793" y="24319"/>
                    <a:pt x="24663" y="24450"/>
                    <a:pt x="24533" y="24580"/>
                  </a:cubicBezTo>
                  <a:cubicBezTo>
                    <a:pt x="8591" y="40099"/>
                    <a:pt x="-276" y="61485"/>
                    <a:pt x="8" y="83731"/>
                  </a:cubicBezTo>
                  <a:cubicBezTo>
                    <a:pt x="-310" y="105972"/>
                    <a:pt x="8564" y="127360"/>
                    <a:pt x="24533" y="142844"/>
                  </a:cubicBezTo>
                  <a:cubicBezTo>
                    <a:pt x="40084" y="158666"/>
                    <a:pt x="61426" y="167445"/>
                    <a:pt x="83609" y="167145"/>
                  </a:cubicBezTo>
                </a:path>
              </a:pathLst>
            </a:custGeom>
            <a:solidFill>
              <a:srgbClr val="E2E2E3"/>
            </a:solidFill>
            <a:ln w="3718"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0083DD0-F907-4D31-B799-28A9B16F7DAE}"/>
                </a:ext>
              </a:extLst>
            </p:cNvPr>
            <p:cNvSpPr/>
            <p:nvPr/>
          </p:nvSpPr>
          <p:spPr>
            <a:xfrm>
              <a:off x="552052" y="6589991"/>
              <a:ext cx="121133" cy="164789"/>
            </a:xfrm>
            <a:custGeom>
              <a:avLst/>
              <a:gdLst>
                <a:gd name="connsiteX0" fmla="*/ 33321 w 121133"/>
                <a:gd name="connsiteY0" fmla="*/ 32848 h 164789"/>
                <a:gd name="connsiteX1" fmla="*/ 51957 w 121133"/>
                <a:gd name="connsiteY1" fmla="*/ 32848 h 164789"/>
                <a:gd name="connsiteX2" fmla="*/ 72382 w 121133"/>
                <a:gd name="connsiteY2" fmla="*/ 39371 h 164789"/>
                <a:gd name="connsiteX3" fmla="*/ 78941 w 121133"/>
                <a:gd name="connsiteY3" fmla="*/ 55211 h 164789"/>
                <a:gd name="connsiteX4" fmla="*/ 56914 w 121133"/>
                <a:gd name="connsiteY4" fmla="*/ 78543 h 164789"/>
                <a:gd name="connsiteX5" fmla="*/ 45732 w 121133"/>
                <a:gd name="connsiteY5" fmla="*/ 78543 h 164789"/>
                <a:gd name="connsiteX6" fmla="*/ 45732 w 121133"/>
                <a:gd name="connsiteY6" fmla="*/ 78543 h 164789"/>
                <a:gd name="connsiteX7" fmla="*/ 33321 w 121133"/>
                <a:gd name="connsiteY7" fmla="*/ 78543 h 164789"/>
                <a:gd name="connsiteX8" fmla="*/ 33321 w 121133"/>
                <a:gd name="connsiteY8" fmla="*/ 164790 h 164789"/>
                <a:gd name="connsiteX9" fmla="*/ 33321 w 121133"/>
                <a:gd name="connsiteY9" fmla="*/ 91924 h 164789"/>
                <a:gd name="connsiteX10" fmla="*/ 80656 w 121133"/>
                <a:gd name="connsiteY10" fmla="*/ 164790 h 164789"/>
                <a:gd name="connsiteX11" fmla="*/ 121133 w 121133"/>
                <a:gd name="connsiteY11" fmla="*/ 164790 h 164789"/>
                <a:gd name="connsiteX12" fmla="*/ 82818 w 121133"/>
                <a:gd name="connsiteY12" fmla="*/ 105155 h 164789"/>
                <a:gd name="connsiteX13" fmla="*/ 102423 w 121133"/>
                <a:gd name="connsiteY13" fmla="*/ 89725 h 164789"/>
                <a:gd name="connsiteX14" fmla="*/ 112859 w 121133"/>
                <a:gd name="connsiteY14" fmla="*/ 58342 h 164789"/>
                <a:gd name="connsiteX15" fmla="*/ 112859 w 121133"/>
                <a:gd name="connsiteY15" fmla="*/ 54205 h 164789"/>
                <a:gd name="connsiteX16" fmla="*/ 96906 w 121133"/>
                <a:gd name="connsiteY16" fmla="*/ 16933 h 164789"/>
                <a:gd name="connsiteX17" fmla="*/ 53746 w 121133"/>
                <a:gd name="connsiteY17" fmla="*/ 12 h 164789"/>
                <a:gd name="connsiteX18" fmla="*/ 0 w 121133"/>
                <a:gd name="connsiteY18" fmla="*/ 12 h 164789"/>
                <a:gd name="connsiteX19" fmla="*/ 0 w 121133"/>
                <a:gd name="connsiteY19" fmla="*/ 164790 h 16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133" h="164789">
                  <a:moveTo>
                    <a:pt x="33321" y="32848"/>
                  </a:moveTo>
                  <a:lnTo>
                    <a:pt x="51957" y="32848"/>
                  </a:lnTo>
                  <a:cubicBezTo>
                    <a:pt x="59325" y="32508"/>
                    <a:pt x="66575" y="34822"/>
                    <a:pt x="72382" y="39371"/>
                  </a:cubicBezTo>
                  <a:cubicBezTo>
                    <a:pt x="76586" y="43570"/>
                    <a:pt x="78945" y="49269"/>
                    <a:pt x="78941" y="55211"/>
                  </a:cubicBezTo>
                  <a:cubicBezTo>
                    <a:pt x="79296" y="67735"/>
                    <a:pt x="69437" y="78178"/>
                    <a:pt x="56914" y="78543"/>
                  </a:cubicBezTo>
                  <a:lnTo>
                    <a:pt x="45732" y="78543"/>
                  </a:lnTo>
                  <a:lnTo>
                    <a:pt x="45732" y="78543"/>
                  </a:lnTo>
                  <a:lnTo>
                    <a:pt x="33321" y="78543"/>
                  </a:lnTo>
                  <a:close/>
                  <a:moveTo>
                    <a:pt x="33321" y="164790"/>
                  </a:moveTo>
                  <a:lnTo>
                    <a:pt x="33321" y="91924"/>
                  </a:lnTo>
                  <a:lnTo>
                    <a:pt x="80656" y="164790"/>
                  </a:lnTo>
                  <a:lnTo>
                    <a:pt x="121133" y="164790"/>
                  </a:lnTo>
                  <a:lnTo>
                    <a:pt x="82818" y="105155"/>
                  </a:lnTo>
                  <a:cubicBezTo>
                    <a:pt x="90932" y="102416"/>
                    <a:pt x="97853" y="96968"/>
                    <a:pt x="102423" y="89725"/>
                  </a:cubicBezTo>
                  <a:cubicBezTo>
                    <a:pt x="109132" y="80630"/>
                    <a:pt x="112784" y="69643"/>
                    <a:pt x="112859" y="58342"/>
                  </a:cubicBezTo>
                  <a:lnTo>
                    <a:pt x="112859" y="54205"/>
                  </a:lnTo>
                  <a:cubicBezTo>
                    <a:pt x="112859" y="35979"/>
                    <a:pt x="106933" y="26810"/>
                    <a:pt x="96906" y="16933"/>
                  </a:cubicBezTo>
                  <a:cubicBezTo>
                    <a:pt x="85337" y="5785"/>
                    <a:pt x="69810" y="-303"/>
                    <a:pt x="53746" y="12"/>
                  </a:cubicBezTo>
                  <a:lnTo>
                    <a:pt x="0" y="12"/>
                  </a:lnTo>
                  <a:lnTo>
                    <a:pt x="0" y="164790"/>
                  </a:lnTo>
                  <a:close/>
                </a:path>
              </a:pathLst>
            </a:custGeom>
            <a:solidFill>
              <a:srgbClr val="E2E2E3"/>
            </a:solidFill>
            <a:ln w="371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FB7B3CB-DD9B-4147-943D-9685E9BA2329}"/>
                </a:ext>
              </a:extLst>
            </p:cNvPr>
            <p:cNvSpPr/>
            <p:nvPr/>
          </p:nvSpPr>
          <p:spPr>
            <a:xfrm>
              <a:off x="681161" y="6590003"/>
              <a:ext cx="114275" cy="164778"/>
            </a:xfrm>
            <a:custGeom>
              <a:avLst/>
              <a:gdLst>
                <a:gd name="connsiteX0" fmla="*/ 40552 w 114275"/>
                <a:gd name="connsiteY0" fmla="*/ 164778 h 164778"/>
                <a:gd name="connsiteX1" fmla="*/ 73798 w 114275"/>
                <a:gd name="connsiteY1" fmla="*/ 164778 h 164778"/>
                <a:gd name="connsiteX2" fmla="*/ 73798 w 114275"/>
                <a:gd name="connsiteY2" fmla="*/ 32836 h 164778"/>
                <a:gd name="connsiteX3" fmla="*/ 114275 w 114275"/>
                <a:gd name="connsiteY3" fmla="*/ 32836 h 164778"/>
                <a:gd name="connsiteX4" fmla="*/ 114275 w 114275"/>
                <a:gd name="connsiteY4" fmla="*/ 0 h 164778"/>
                <a:gd name="connsiteX5" fmla="*/ 0 w 114275"/>
                <a:gd name="connsiteY5" fmla="*/ 0 h 164778"/>
                <a:gd name="connsiteX6" fmla="*/ 0 w 114275"/>
                <a:gd name="connsiteY6" fmla="*/ 32836 h 164778"/>
                <a:gd name="connsiteX7" fmla="*/ 40552 w 114275"/>
                <a:gd name="connsiteY7" fmla="*/ 32836 h 164778"/>
                <a:gd name="connsiteX8" fmla="*/ 40552 w 114275"/>
                <a:gd name="connsiteY8" fmla="*/ 164778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75" h="164778">
                  <a:moveTo>
                    <a:pt x="40552" y="164778"/>
                  </a:moveTo>
                  <a:lnTo>
                    <a:pt x="73798" y="164778"/>
                  </a:lnTo>
                  <a:lnTo>
                    <a:pt x="73798" y="32836"/>
                  </a:lnTo>
                  <a:lnTo>
                    <a:pt x="114275" y="32836"/>
                  </a:lnTo>
                  <a:lnTo>
                    <a:pt x="114275" y="0"/>
                  </a:lnTo>
                  <a:lnTo>
                    <a:pt x="0" y="0"/>
                  </a:lnTo>
                  <a:lnTo>
                    <a:pt x="0" y="32836"/>
                  </a:lnTo>
                  <a:lnTo>
                    <a:pt x="40552" y="32836"/>
                  </a:lnTo>
                  <a:lnTo>
                    <a:pt x="40552" y="164778"/>
                  </a:lnTo>
                  <a:close/>
                </a:path>
              </a:pathLst>
            </a:custGeom>
            <a:solidFill>
              <a:srgbClr val="E2E2E3"/>
            </a:solidFill>
            <a:ln w="371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ABD583C-55CD-4554-AD1F-87CE3EE2B3BE}"/>
                </a:ext>
              </a:extLst>
            </p:cNvPr>
            <p:cNvSpPr/>
            <p:nvPr/>
          </p:nvSpPr>
          <p:spPr>
            <a:xfrm>
              <a:off x="809749" y="6590003"/>
              <a:ext cx="121095" cy="164778"/>
            </a:xfrm>
            <a:custGeom>
              <a:avLst/>
              <a:gdLst>
                <a:gd name="connsiteX0" fmla="*/ 33023 w 121095"/>
                <a:gd name="connsiteY0" fmla="*/ 98770 h 164778"/>
                <a:gd name="connsiteX1" fmla="*/ 88110 w 121095"/>
                <a:gd name="connsiteY1" fmla="*/ 98770 h 164778"/>
                <a:gd name="connsiteX2" fmla="*/ 88110 w 121095"/>
                <a:gd name="connsiteY2" fmla="*/ 164778 h 164778"/>
                <a:gd name="connsiteX3" fmla="*/ 121096 w 121095"/>
                <a:gd name="connsiteY3" fmla="*/ 164778 h 164778"/>
                <a:gd name="connsiteX4" fmla="*/ 121096 w 121095"/>
                <a:gd name="connsiteY4" fmla="*/ 0 h 164778"/>
                <a:gd name="connsiteX5" fmla="*/ 88110 w 121095"/>
                <a:gd name="connsiteY5" fmla="*/ 0 h 164778"/>
                <a:gd name="connsiteX6" fmla="*/ 88110 w 121095"/>
                <a:gd name="connsiteY6" fmla="*/ 65934 h 164778"/>
                <a:gd name="connsiteX7" fmla="*/ 33023 w 121095"/>
                <a:gd name="connsiteY7" fmla="*/ 65934 h 164778"/>
                <a:gd name="connsiteX8" fmla="*/ 33023 w 121095"/>
                <a:gd name="connsiteY8" fmla="*/ 0 h 164778"/>
                <a:gd name="connsiteX9" fmla="*/ 0 w 121095"/>
                <a:gd name="connsiteY9" fmla="*/ 0 h 164778"/>
                <a:gd name="connsiteX10" fmla="*/ 0 w 121095"/>
                <a:gd name="connsiteY10" fmla="*/ 164778 h 164778"/>
                <a:gd name="connsiteX11" fmla="*/ 33023 w 121095"/>
                <a:gd name="connsiteY11" fmla="*/ 164778 h 164778"/>
                <a:gd name="connsiteX12" fmla="*/ 33023 w 121095"/>
                <a:gd name="connsiteY12" fmla="*/ 98770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095" h="164778">
                  <a:moveTo>
                    <a:pt x="33023" y="98770"/>
                  </a:moveTo>
                  <a:lnTo>
                    <a:pt x="88110" y="98770"/>
                  </a:lnTo>
                  <a:lnTo>
                    <a:pt x="88110" y="164778"/>
                  </a:lnTo>
                  <a:lnTo>
                    <a:pt x="121096" y="164778"/>
                  </a:lnTo>
                  <a:lnTo>
                    <a:pt x="121096" y="0"/>
                  </a:lnTo>
                  <a:lnTo>
                    <a:pt x="88110" y="0"/>
                  </a:lnTo>
                  <a:lnTo>
                    <a:pt x="88110" y="65934"/>
                  </a:lnTo>
                  <a:lnTo>
                    <a:pt x="33023" y="65934"/>
                  </a:lnTo>
                  <a:lnTo>
                    <a:pt x="33023" y="0"/>
                  </a:lnTo>
                  <a:lnTo>
                    <a:pt x="0" y="0"/>
                  </a:lnTo>
                  <a:lnTo>
                    <a:pt x="0" y="164778"/>
                  </a:lnTo>
                  <a:lnTo>
                    <a:pt x="33023" y="164778"/>
                  </a:lnTo>
                  <a:lnTo>
                    <a:pt x="33023" y="98770"/>
                  </a:lnTo>
                  <a:close/>
                </a:path>
              </a:pathLst>
            </a:custGeom>
            <a:solidFill>
              <a:srgbClr val="E2E2E3"/>
            </a:solidFill>
            <a:ln w="371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C68DE25-FDEC-4607-950A-0C1B563C978C}"/>
                </a:ext>
              </a:extLst>
            </p:cNvPr>
            <p:cNvSpPr/>
            <p:nvPr/>
          </p:nvSpPr>
          <p:spPr>
            <a:xfrm>
              <a:off x="223838" y="6589593"/>
              <a:ext cx="132463" cy="168580"/>
            </a:xfrm>
            <a:custGeom>
              <a:avLst/>
              <a:gdLst>
                <a:gd name="connsiteX0" fmla="*/ 0 w 132463"/>
                <a:gd name="connsiteY0" fmla="*/ 165412 h 168580"/>
                <a:gd name="connsiteX1" fmla="*/ 33097 w 132463"/>
                <a:gd name="connsiteY1" fmla="*/ 165412 h 168580"/>
                <a:gd name="connsiteX2" fmla="*/ 33097 w 132463"/>
                <a:gd name="connsiteY2" fmla="*/ 73910 h 168580"/>
                <a:gd name="connsiteX3" fmla="*/ 132464 w 132463"/>
                <a:gd name="connsiteY3" fmla="*/ 168580 h 168580"/>
                <a:gd name="connsiteX4" fmla="*/ 132464 w 132463"/>
                <a:gd name="connsiteY4" fmla="*/ 0 h 168580"/>
                <a:gd name="connsiteX5" fmla="*/ 99255 w 132463"/>
                <a:gd name="connsiteY5" fmla="*/ 0 h 168580"/>
                <a:gd name="connsiteX6" fmla="*/ 99255 w 132463"/>
                <a:gd name="connsiteY6" fmla="*/ 91502 h 168580"/>
                <a:gd name="connsiteX7" fmla="*/ 48490 w 132463"/>
                <a:gd name="connsiteY7" fmla="*/ 43161 h 168580"/>
                <a:gd name="connsiteX8" fmla="*/ 0 w 132463"/>
                <a:gd name="connsiteY8" fmla="*/ 91651 h 168580"/>
                <a:gd name="connsiteX9" fmla="*/ 0 w 132463"/>
                <a:gd name="connsiteY9" fmla="*/ 165412 h 1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463" h="168580">
                  <a:moveTo>
                    <a:pt x="0" y="165412"/>
                  </a:moveTo>
                  <a:lnTo>
                    <a:pt x="33097" y="165412"/>
                  </a:lnTo>
                  <a:lnTo>
                    <a:pt x="33097" y="73910"/>
                  </a:lnTo>
                  <a:lnTo>
                    <a:pt x="132464" y="168580"/>
                  </a:lnTo>
                  <a:lnTo>
                    <a:pt x="132464" y="0"/>
                  </a:lnTo>
                  <a:lnTo>
                    <a:pt x="99255" y="0"/>
                  </a:lnTo>
                  <a:lnTo>
                    <a:pt x="99255" y="91502"/>
                  </a:lnTo>
                  <a:lnTo>
                    <a:pt x="48490" y="43161"/>
                  </a:lnTo>
                  <a:lnTo>
                    <a:pt x="0" y="91651"/>
                  </a:lnTo>
                  <a:lnTo>
                    <a:pt x="0" y="165412"/>
                  </a:lnTo>
                  <a:close/>
                </a:path>
              </a:pathLst>
            </a:custGeom>
            <a:solidFill>
              <a:srgbClr val="E2E2E3"/>
            </a:solidFill>
            <a:ln w="371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394CB6C-AED2-489D-9E6B-5051A8A5A7BB}"/>
                </a:ext>
              </a:extLst>
            </p:cNvPr>
            <p:cNvSpPr/>
            <p:nvPr/>
          </p:nvSpPr>
          <p:spPr>
            <a:xfrm>
              <a:off x="223838" y="6586537"/>
              <a:ext cx="48490" cy="94707"/>
            </a:xfrm>
            <a:custGeom>
              <a:avLst/>
              <a:gdLst>
                <a:gd name="connsiteX0" fmla="*/ 0 w 48490"/>
                <a:gd name="connsiteY0" fmla="*/ 94707 h 94707"/>
                <a:gd name="connsiteX1" fmla="*/ 48490 w 48490"/>
                <a:gd name="connsiteY1" fmla="*/ 46180 h 94707"/>
                <a:gd name="connsiteX2" fmla="*/ 0 w 48490"/>
                <a:gd name="connsiteY2" fmla="*/ 0 h 94707"/>
                <a:gd name="connsiteX3" fmla="*/ 0 w 48490"/>
                <a:gd name="connsiteY3" fmla="*/ 94707 h 94707"/>
              </a:gdLst>
              <a:ahLst/>
              <a:cxnLst>
                <a:cxn ang="0">
                  <a:pos x="connsiteX0" y="connsiteY0"/>
                </a:cxn>
                <a:cxn ang="0">
                  <a:pos x="connsiteX1" y="connsiteY1"/>
                </a:cxn>
                <a:cxn ang="0">
                  <a:pos x="connsiteX2" y="connsiteY2"/>
                </a:cxn>
                <a:cxn ang="0">
                  <a:pos x="connsiteX3" y="connsiteY3"/>
                </a:cxn>
              </a:cxnLst>
              <a:rect l="l" t="t" r="r" b="b"/>
              <a:pathLst>
                <a:path w="48490" h="94707">
                  <a:moveTo>
                    <a:pt x="0" y="94707"/>
                  </a:moveTo>
                  <a:lnTo>
                    <a:pt x="48490" y="46180"/>
                  </a:lnTo>
                  <a:lnTo>
                    <a:pt x="0" y="0"/>
                  </a:lnTo>
                  <a:lnTo>
                    <a:pt x="0" y="94707"/>
                  </a:lnTo>
                  <a:close/>
                </a:path>
              </a:pathLst>
            </a:custGeom>
            <a:solidFill>
              <a:schemeClr val="accent3"/>
            </a:solidFill>
            <a:ln w="3718" cap="flat">
              <a:noFill/>
              <a:prstDash val="solid"/>
              <a:miter/>
            </a:ln>
          </p:spPr>
          <p:txBody>
            <a:bodyPr rtlCol="0" anchor="ctr"/>
            <a:lstStyle/>
            <a:p>
              <a:endParaRPr lang="en-US"/>
            </a:p>
          </p:txBody>
        </p:sp>
      </p:grpSp>
    </p:spTree>
    <p:extLst>
      <p:ext uri="{BB962C8B-B14F-4D97-AF65-F5344CB8AC3E}">
        <p14:creationId xmlns:p14="http://schemas.microsoft.com/office/powerpoint/2010/main" val="3727510688"/>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ubsection Divider Teal">
    <p:bg>
      <p:bgPr>
        <a:solidFill>
          <a:schemeClr val="accent3"/>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5023233-F6FC-4927-94AC-4F8681FC8475}"/>
              </a:ext>
            </a:extLst>
          </p:cNvPr>
          <p:cNvSpPr>
            <a:spLocks noGrp="1"/>
          </p:cNvSpPr>
          <p:nvPr>
            <p:ph type="body" sz="quarter" idx="21" hasCustomPrompt="1"/>
          </p:nvPr>
        </p:nvSpPr>
        <p:spPr>
          <a:xfrm>
            <a:off x="2714625" y="1828800"/>
            <a:ext cx="6762750" cy="3200400"/>
          </a:xfrm>
          <a:ln>
            <a:solidFill>
              <a:schemeClr val="tx1"/>
            </a:solidFill>
          </a:ln>
        </p:spPr>
        <p:txBody>
          <a:bodyPr/>
          <a:lstStyle>
            <a:lvl1pPr>
              <a:defRPr/>
            </a:lvl1pPr>
          </a:lstStyle>
          <a:p>
            <a:pPr lvl="0"/>
            <a:r>
              <a:rPr lang="en-US"/>
              <a:t> </a:t>
            </a:r>
          </a:p>
        </p:txBody>
      </p:sp>
      <p:sp>
        <p:nvSpPr>
          <p:cNvPr id="66" name="Text Placeholder 43">
            <a:extLst>
              <a:ext uri="{FF2B5EF4-FFF2-40B4-BE49-F238E27FC236}">
                <a16:creationId xmlns:a16="http://schemas.microsoft.com/office/drawing/2014/main" id="{B71C1A23-9EDF-4C92-98F1-0130A7178B36}"/>
              </a:ext>
            </a:extLst>
          </p:cNvPr>
          <p:cNvSpPr>
            <a:spLocks noGrp="1"/>
          </p:cNvSpPr>
          <p:nvPr>
            <p:ph type="body" sz="quarter" idx="27" hasCustomPrompt="1"/>
          </p:nvPr>
        </p:nvSpPr>
        <p:spPr>
          <a:xfrm>
            <a:off x="2714625" y="1828800"/>
            <a:ext cx="272115" cy="272115"/>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tx1"/>
          </a:solidFill>
        </p:spPr>
        <p:txBody>
          <a:bodyPr wrap="square">
            <a:noAutofit/>
          </a:bodyPr>
          <a:lstStyle/>
          <a:p>
            <a:pPr lvl="0"/>
            <a:r>
              <a:rPr lang="en-US"/>
              <a:t> </a:t>
            </a:r>
          </a:p>
        </p:txBody>
      </p:sp>
      <p:sp>
        <p:nvSpPr>
          <p:cNvPr id="2" name="Title 1">
            <a:extLst>
              <a:ext uri="{FF2B5EF4-FFF2-40B4-BE49-F238E27FC236}">
                <a16:creationId xmlns:a16="http://schemas.microsoft.com/office/drawing/2014/main" id="{844F0621-2390-4957-AD47-60FDBAA34491}"/>
              </a:ext>
            </a:extLst>
          </p:cNvPr>
          <p:cNvSpPr>
            <a:spLocks noGrp="1"/>
          </p:cNvSpPr>
          <p:nvPr>
            <p:ph type="title" hasCustomPrompt="1"/>
          </p:nvPr>
        </p:nvSpPr>
        <p:spPr>
          <a:xfrm>
            <a:off x="3028950" y="2232661"/>
            <a:ext cx="6134100" cy="2392678"/>
          </a:xfrm>
        </p:spPr>
        <p:txBody>
          <a:bodyPr anchor="ctr"/>
          <a:lstStyle>
            <a:lvl1pPr algn="ctr">
              <a:defRPr sz="2800" b="1">
                <a:solidFill>
                  <a:schemeClr val="tx1"/>
                </a:solidFill>
              </a:defRPr>
            </a:lvl1pPr>
          </a:lstStyle>
          <a:p>
            <a:r>
              <a:rPr lang="en-US"/>
              <a:t>Click to insert section divider name</a:t>
            </a:r>
          </a:p>
        </p:txBody>
      </p:sp>
      <p:sp>
        <p:nvSpPr>
          <p:cNvPr id="36" name="Slide Number Placeholder 4">
            <a:extLst>
              <a:ext uri="{FF2B5EF4-FFF2-40B4-BE49-F238E27FC236}">
                <a16:creationId xmlns:a16="http://schemas.microsoft.com/office/drawing/2014/main" id="{6A3B74FE-6C78-45C8-B9FA-8391A6052964}"/>
              </a:ext>
            </a:extLst>
          </p:cNvPr>
          <p:cNvSpPr>
            <a:spLocks noGrp="1"/>
          </p:cNvSpPr>
          <p:nvPr>
            <p:ph type="sldNum" sz="quarter" idx="12"/>
          </p:nvPr>
        </p:nvSpPr>
        <p:spPr>
          <a:xfrm>
            <a:off x="11610974" y="6538912"/>
            <a:ext cx="445293" cy="263525"/>
          </a:xfrm>
        </p:spPr>
        <p:txBody>
          <a:bodyPr/>
          <a:lstStyle/>
          <a:p>
            <a:fld id="{5034EE70-12A8-400F-8E3D-398CDD8B315D}" type="slidenum">
              <a:rPr lang="en-US" smtClean="0"/>
              <a:pPr/>
              <a:t>‹#›</a:t>
            </a:fld>
            <a:endParaRPr lang="en-US"/>
          </a:p>
        </p:txBody>
      </p:sp>
      <p:sp>
        <p:nvSpPr>
          <p:cNvPr id="49" name="TextBox 48">
            <a:extLst>
              <a:ext uri="{FF2B5EF4-FFF2-40B4-BE49-F238E27FC236}">
                <a16:creationId xmlns:a16="http://schemas.microsoft.com/office/drawing/2014/main" id="{71315377-B799-4E9E-99F8-42F78BAA7BD3}"/>
              </a:ext>
            </a:extLst>
          </p:cNvPr>
          <p:cNvSpPr txBox="1"/>
          <p:nvPr userDrawn="1"/>
        </p:nvSpPr>
        <p:spPr>
          <a:xfrm>
            <a:off x="9817769" y="6576218"/>
            <a:ext cx="1771776" cy="171450"/>
          </a:xfrm>
          <a:prstGeom prst="rect">
            <a:avLst/>
          </a:prstGeom>
          <a:noFill/>
        </p:spPr>
        <p:txBody>
          <a:bodyPr wrap="square" rtlCol="0">
            <a:noAutofit/>
          </a:bodyPr>
          <a:lstStyle/>
          <a:p>
            <a:pPr algn="ctr">
              <a:lnSpc>
                <a:spcPct val="90000"/>
              </a:lnSpc>
              <a:spcAft>
                <a:spcPts val="600"/>
              </a:spcAft>
            </a:pPr>
            <a:r>
              <a:rPr lang="en-US" sz="700" cap="all" spc="10" baseline="0"/>
              <a:t>Proprietary and Confidential</a:t>
            </a:r>
          </a:p>
        </p:txBody>
      </p:sp>
      <p:sp>
        <p:nvSpPr>
          <p:cNvPr id="35" name="Freeform: Shape 34">
            <a:extLst>
              <a:ext uri="{FF2B5EF4-FFF2-40B4-BE49-F238E27FC236}">
                <a16:creationId xmlns:a16="http://schemas.microsoft.com/office/drawing/2014/main" id="{F25C5F94-5CB8-4D8F-9531-B808017F917B}"/>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a:solidFill>
                <a:schemeClr val="tx1"/>
              </a:solidFill>
            </a:endParaRPr>
          </a:p>
        </p:txBody>
      </p:sp>
      <p:sp>
        <p:nvSpPr>
          <p:cNvPr id="24" name="Footer Placeholder 4">
            <a:extLst>
              <a:ext uri="{FF2B5EF4-FFF2-40B4-BE49-F238E27FC236}">
                <a16:creationId xmlns:a16="http://schemas.microsoft.com/office/drawing/2014/main" id="{8AA76261-3AFF-452D-8EC9-F16F7C0637D3}"/>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a:p>
        </p:txBody>
      </p:sp>
      <p:grpSp>
        <p:nvGrpSpPr>
          <p:cNvPr id="9" name="Graphic 46">
            <a:extLst>
              <a:ext uri="{FF2B5EF4-FFF2-40B4-BE49-F238E27FC236}">
                <a16:creationId xmlns:a16="http://schemas.microsoft.com/office/drawing/2014/main" id="{08946ACE-AD7B-468F-AA88-A368A0ADDAE5}"/>
              </a:ext>
            </a:extLst>
          </p:cNvPr>
          <p:cNvGrpSpPr/>
          <p:nvPr userDrawn="1"/>
        </p:nvGrpSpPr>
        <p:grpSpPr>
          <a:xfrm>
            <a:off x="223838" y="6586537"/>
            <a:ext cx="1852878" cy="171636"/>
            <a:chOff x="223838" y="6586537"/>
            <a:chExt cx="1852878" cy="171636"/>
          </a:xfrm>
          <a:solidFill>
            <a:srgbClr val="E2E2E3"/>
          </a:solidFill>
        </p:grpSpPr>
        <p:sp>
          <p:nvSpPr>
            <p:cNvPr id="10" name="Freeform: Shape 9">
              <a:extLst>
                <a:ext uri="{FF2B5EF4-FFF2-40B4-BE49-F238E27FC236}">
                  <a16:creationId xmlns:a16="http://schemas.microsoft.com/office/drawing/2014/main" id="{DD7E4484-7F85-4E27-B07A-1083CF441D53}"/>
                </a:ext>
              </a:extLst>
            </p:cNvPr>
            <p:cNvSpPr/>
            <p:nvPr/>
          </p:nvSpPr>
          <p:spPr>
            <a:xfrm>
              <a:off x="1015600" y="6590823"/>
              <a:ext cx="114610" cy="163250"/>
            </a:xfrm>
            <a:custGeom>
              <a:avLst/>
              <a:gdLst>
                <a:gd name="connsiteX0" fmla="*/ 97913 w 114610"/>
                <a:gd name="connsiteY0" fmla="*/ 163250 h 163250"/>
                <a:gd name="connsiteX1" fmla="*/ 114611 w 114610"/>
                <a:gd name="connsiteY1" fmla="*/ 163250 h 163250"/>
                <a:gd name="connsiteX2" fmla="*/ 114611 w 114610"/>
                <a:gd name="connsiteY2" fmla="*/ 0 h 163250"/>
                <a:gd name="connsiteX3" fmla="*/ 97913 w 114610"/>
                <a:gd name="connsiteY3" fmla="*/ 0 h 163250"/>
                <a:gd name="connsiteX4" fmla="*/ 97913 w 114610"/>
                <a:gd name="connsiteY4" fmla="*/ 73351 h 163250"/>
                <a:gd name="connsiteX5" fmla="*/ 16698 w 114610"/>
                <a:gd name="connsiteY5" fmla="*/ 73351 h 163250"/>
                <a:gd name="connsiteX6" fmla="*/ 16698 w 114610"/>
                <a:gd name="connsiteY6" fmla="*/ 0 h 163250"/>
                <a:gd name="connsiteX7" fmla="*/ 0 w 114610"/>
                <a:gd name="connsiteY7" fmla="*/ 0 h 163250"/>
                <a:gd name="connsiteX8" fmla="*/ 0 w 114610"/>
                <a:gd name="connsiteY8" fmla="*/ 163250 h 163250"/>
                <a:gd name="connsiteX9" fmla="*/ 16698 w 114610"/>
                <a:gd name="connsiteY9" fmla="*/ 163250 h 163250"/>
                <a:gd name="connsiteX10" fmla="*/ 16698 w 114610"/>
                <a:gd name="connsiteY10" fmla="*/ 89937 h 163250"/>
                <a:gd name="connsiteX11" fmla="*/ 97913 w 114610"/>
                <a:gd name="connsiteY11" fmla="*/ 89937 h 163250"/>
                <a:gd name="connsiteX12" fmla="*/ 97913 w 114610"/>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10" h="163250">
                  <a:moveTo>
                    <a:pt x="97913" y="163250"/>
                  </a:moveTo>
                  <a:lnTo>
                    <a:pt x="114611" y="163250"/>
                  </a:lnTo>
                  <a:lnTo>
                    <a:pt x="114611" y="0"/>
                  </a:lnTo>
                  <a:lnTo>
                    <a:pt x="97913" y="0"/>
                  </a:lnTo>
                  <a:lnTo>
                    <a:pt x="97913" y="73351"/>
                  </a:lnTo>
                  <a:lnTo>
                    <a:pt x="16698" y="73351"/>
                  </a:lnTo>
                  <a:lnTo>
                    <a:pt x="16698" y="0"/>
                  </a:lnTo>
                  <a:lnTo>
                    <a:pt x="0" y="0"/>
                  </a:lnTo>
                  <a:lnTo>
                    <a:pt x="0" y="163250"/>
                  </a:lnTo>
                  <a:lnTo>
                    <a:pt x="16698" y="163250"/>
                  </a:lnTo>
                  <a:lnTo>
                    <a:pt x="16698" y="89937"/>
                  </a:lnTo>
                  <a:lnTo>
                    <a:pt x="97913" y="89937"/>
                  </a:lnTo>
                  <a:lnTo>
                    <a:pt x="97913" y="163250"/>
                  </a:lnTo>
                  <a:close/>
                </a:path>
              </a:pathLst>
            </a:custGeom>
            <a:solidFill>
              <a:srgbClr val="E2E2E3"/>
            </a:solidFill>
            <a:ln w="371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4828C33B-A0B4-4E8E-A204-BC2798A15F1A}"/>
                </a:ext>
              </a:extLst>
            </p:cNvPr>
            <p:cNvSpPr/>
            <p:nvPr/>
          </p:nvSpPr>
          <p:spPr>
            <a:xfrm>
              <a:off x="1158761" y="6590823"/>
              <a:ext cx="16809" cy="163250"/>
            </a:xfrm>
            <a:custGeom>
              <a:avLst/>
              <a:gdLst>
                <a:gd name="connsiteX0" fmla="*/ 0 w 16809"/>
                <a:gd name="connsiteY0" fmla="*/ 0 h 163250"/>
                <a:gd name="connsiteX1" fmla="*/ 16810 w 16809"/>
                <a:gd name="connsiteY1" fmla="*/ 0 h 163250"/>
                <a:gd name="connsiteX2" fmla="*/ 16810 w 16809"/>
                <a:gd name="connsiteY2" fmla="*/ 163250 h 163250"/>
                <a:gd name="connsiteX3" fmla="*/ 0 w 16809"/>
                <a:gd name="connsiteY3" fmla="*/ 163250 h 163250"/>
              </a:gdLst>
              <a:ahLst/>
              <a:cxnLst>
                <a:cxn ang="0">
                  <a:pos x="connsiteX0" y="connsiteY0"/>
                </a:cxn>
                <a:cxn ang="0">
                  <a:pos x="connsiteX1" y="connsiteY1"/>
                </a:cxn>
                <a:cxn ang="0">
                  <a:pos x="connsiteX2" y="connsiteY2"/>
                </a:cxn>
                <a:cxn ang="0">
                  <a:pos x="connsiteX3" y="connsiteY3"/>
                </a:cxn>
              </a:cxnLst>
              <a:rect l="l" t="t" r="r" b="b"/>
              <a:pathLst>
                <a:path w="16809" h="163250">
                  <a:moveTo>
                    <a:pt x="0" y="0"/>
                  </a:moveTo>
                  <a:lnTo>
                    <a:pt x="16810" y="0"/>
                  </a:lnTo>
                  <a:lnTo>
                    <a:pt x="16810" y="163250"/>
                  </a:lnTo>
                  <a:lnTo>
                    <a:pt x="0" y="163250"/>
                  </a:lnTo>
                  <a:close/>
                </a:path>
              </a:pathLst>
            </a:custGeom>
            <a:solidFill>
              <a:srgbClr val="E2E2E3"/>
            </a:solidFill>
            <a:ln w="3718"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39209B0-6DAF-41BA-97CA-0FA9C31B649E}"/>
                </a:ext>
              </a:extLst>
            </p:cNvPr>
            <p:cNvSpPr/>
            <p:nvPr/>
          </p:nvSpPr>
          <p:spPr>
            <a:xfrm>
              <a:off x="1197184" y="6589704"/>
              <a:ext cx="165642" cy="165862"/>
            </a:xfrm>
            <a:custGeom>
              <a:avLst/>
              <a:gdLst>
                <a:gd name="connsiteX0" fmla="*/ 24343 w 165642"/>
                <a:gd name="connsiteY0" fmla="*/ 141596 h 165862"/>
                <a:gd name="connsiteX1" fmla="*/ 114652 w 165642"/>
                <a:gd name="connsiteY1" fmla="*/ 159859 h 165862"/>
                <a:gd name="connsiteX2" fmla="*/ 141600 w 165642"/>
                <a:gd name="connsiteY2" fmla="*/ 141558 h 165862"/>
                <a:gd name="connsiteX3" fmla="*/ 160869 w 165642"/>
                <a:gd name="connsiteY3" fmla="*/ 110996 h 165862"/>
                <a:gd name="connsiteX4" fmla="*/ 165640 w 165642"/>
                <a:gd name="connsiteY4" fmla="*/ 81514 h 165862"/>
                <a:gd name="connsiteX5" fmla="*/ 91283 w 165642"/>
                <a:gd name="connsiteY5" fmla="*/ 81514 h 165862"/>
                <a:gd name="connsiteX6" fmla="*/ 91283 w 165642"/>
                <a:gd name="connsiteY6" fmla="*/ 96720 h 165862"/>
                <a:gd name="connsiteX7" fmla="*/ 149352 w 165642"/>
                <a:gd name="connsiteY7" fmla="*/ 96720 h 165862"/>
                <a:gd name="connsiteX8" fmla="*/ 142606 w 165642"/>
                <a:gd name="connsiteY8" fmla="*/ 110996 h 165862"/>
                <a:gd name="connsiteX9" fmla="*/ 133623 w 165642"/>
                <a:gd name="connsiteY9" fmla="*/ 124935 h 165862"/>
                <a:gd name="connsiteX10" fmla="*/ 121547 w 165642"/>
                <a:gd name="connsiteY10" fmla="*/ 136415 h 165862"/>
                <a:gd name="connsiteX11" fmla="*/ 103471 w 165642"/>
                <a:gd name="connsiteY11" fmla="*/ 145621 h 165862"/>
                <a:gd name="connsiteX12" fmla="*/ 57962 w 165642"/>
                <a:gd name="connsiteY12" fmla="*/ 143944 h 165862"/>
                <a:gd name="connsiteX13" fmla="*/ 36717 w 165642"/>
                <a:gd name="connsiteY13" fmla="*/ 129445 h 165862"/>
                <a:gd name="connsiteX14" fmla="*/ 22330 w 165642"/>
                <a:gd name="connsiteY14" fmla="*/ 108163 h 165862"/>
                <a:gd name="connsiteX15" fmla="*/ 22330 w 165642"/>
                <a:gd name="connsiteY15" fmla="*/ 57734 h 165862"/>
                <a:gd name="connsiteX16" fmla="*/ 36717 w 165642"/>
                <a:gd name="connsiteY16" fmla="*/ 36452 h 165862"/>
                <a:gd name="connsiteX17" fmla="*/ 58036 w 165642"/>
                <a:gd name="connsiteY17" fmla="*/ 21916 h 165862"/>
                <a:gd name="connsiteX18" fmla="*/ 83232 w 165642"/>
                <a:gd name="connsiteY18" fmla="*/ 17034 h 165862"/>
                <a:gd name="connsiteX19" fmla="*/ 108391 w 165642"/>
                <a:gd name="connsiteY19" fmla="*/ 21916 h 165862"/>
                <a:gd name="connsiteX20" fmla="*/ 122106 w 165642"/>
                <a:gd name="connsiteY20" fmla="*/ 29818 h 165862"/>
                <a:gd name="connsiteX21" fmla="*/ 134145 w 165642"/>
                <a:gd name="connsiteY21" fmla="*/ 17704 h 165862"/>
                <a:gd name="connsiteX22" fmla="*/ 129374 w 165642"/>
                <a:gd name="connsiteY22" fmla="*/ 14275 h 165862"/>
                <a:gd name="connsiteX23" fmla="*/ 114988 w 165642"/>
                <a:gd name="connsiteY23" fmla="*/ 6448 h 165862"/>
                <a:gd name="connsiteX24" fmla="*/ 99520 w 165642"/>
                <a:gd name="connsiteY24" fmla="*/ 1640 h 165862"/>
                <a:gd name="connsiteX25" fmla="*/ 82934 w 165642"/>
                <a:gd name="connsiteY25" fmla="*/ 0 h 165862"/>
                <a:gd name="connsiteX26" fmla="*/ 76001 w 165642"/>
                <a:gd name="connsiteY26" fmla="*/ 0 h 165862"/>
                <a:gd name="connsiteX27" fmla="*/ 51104 w 165642"/>
                <a:gd name="connsiteY27" fmla="*/ 5889 h 165862"/>
                <a:gd name="connsiteX28" fmla="*/ 24306 w 165642"/>
                <a:gd name="connsiteY28" fmla="*/ 24264 h 165862"/>
                <a:gd name="connsiteX29" fmla="*/ 6042 w 165642"/>
                <a:gd name="connsiteY29" fmla="*/ 51137 h 165862"/>
                <a:gd name="connsiteX30" fmla="*/ 4 w 165642"/>
                <a:gd name="connsiteY30" fmla="*/ 83042 h 165862"/>
                <a:gd name="connsiteX31" fmla="*/ 6042 w 165642"/>
                <a:gd name="connsiteY31" fmla="*/ 114909 h 165862"/>
                <a:gd name="connsiteX32" fmla="*/ 24268 w 165642"/>
                <a:gd name="connsiteY32" fmla="*/ 141707 h 16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5642" h="165862">
                  <a:moveTo>
                    <a:pt x="24343" y="141596"/>
                  </a:moveTo>
                  <a:cubicBezTo>
                    <a:pt x="48141" y="165094"/>
                    <a:pt x="83594" y="172264"/>
                    <a:pt x="114652" y="159859"/>
                  </a:cubicBezTo>
                  <a:cubicBezTo>
                    <a:pt x="124719" y="155530"/>
                    <a:pt x="133866" y="149319"/>
                    <a:pt x="141600" y="141558"/>
                  </a:cubicBezTo>
                  <a:cubicBezTo>
                    <a:pt x="150347" y="133035"/>
                    <a:pt x="156948" y="122562"/>
                    <a:pt x="160869" y="110996"/>
                  </a:cubicBezTo>
                  <a:cubicBezTo>
                    <a:pt x="164108" y="101507"/>
                    <a:pt x="165722" y="91539"/>
                    <a:pt x="165640" y="81514"/>
                  </a:cubicBezTo>
                  <a:lnTo>
                    <a:pt x="91283" y="81514"/>
                  </a:lnTo>
                  <a:lnTo>
                    <a:pt x="91283" y="96720"/>
                  </a:lnTo>
                  <a:lnTo>
                    <a:pt x="149352" y="96720"/>
                  </a:lnTo>
                  <a:lnTo>
                    <a:pt x="142606" y="110996"/>
                  </a:lnTo>
                  <a:cubicBezTo>
                    <a:pt x="140217" y="116006"/>
                    <a:pt x="137198" y="120690"/>
                    <a:pt x="133623" y="124935"/>
                  </a:cubicBezTo>
                  <a:cubicBezTo>
                    <a:pt x="130083" y="129240"/>
                    <a:pt x="126027" y="133095"/>
                    <a:pt x="121547" y="136415"/>
                  </a:cubicBezTo>
                  <a:cubicBezTo>
                    <a:pt x="116076" y="140470"/>
                    <a:pt x="109967" y="143582"/>
                    <a:pt x="103471" y="145621"/>
                  </a:cubicBezTo>
                  <a:cubicBezTo>
                    <a:pt x="88569" y="150385"/>
                    <a:pt x="72472" y="149792"/>
                    <a:pt x="57962" y="143944"/>
                  </a:cubicBezTo>
                  <a:cubicBezTo>
                    <a:pt x="49975" y="140595"/>
                    <a:pt x="42748" y="135663"/>
                    <a:pt x="36717" y="129445"/>
                  </a:cubicBezTo>
                  <a:cubicBezTo>
                    <a:pt x="30597" y="123344"/>
                    <a:pt x="25711" y="116117"/>
                    <a:pt x="22330" y="108163"/>
                  </a:cubicBezTo>
                  <a:cubicBezTo>
                    <a:pt x="15819" y="91984"/>
                    <a:pt x="15819" y="73913"/>
                    <a:pt x="22330" y="57734"/>
                  </a:cubicBezTo>
                  <a:cubicBezTo>
                    <a:pt x="25729" y="49791"/>
                    <a:pt x="30612" y="42568"/>
                    <a:pt x="36717" y="36452"/>
                  </a:cubicBezTo>
                  <a:cubicBezTo>
                    <a:pt x="42792" y="30244"/>
                    <a:pt x="50038" y="25303"/>
                    <a:pt x="58036" y="21916"/>
                  </a:cubicBezTo>
                  <a:cubicBezTo>
                    <a:pt x="66013" y="18581"/>
                    <a:pt x="74589" y="16919"/>
                    <a:pt x="83232" y="17034"/>
                  </a:cubicBezTo>
                  <a:cubicBezTo>
                    <a:pt x="91861" y="16956"/>
                    <a:pt x="100418" y="18617"/>
                    <a:pt x="108391" y="21916"/>
                  </a:cubicBezTo>
                  <a:cubicBezTo>
                    <a:pt x="113251" y="24012"/>
                    <a:pt x="117854" y="26664"/>
                    <a:pt x="122106" y="29818"/>
                  </a:cubicBezTo>
                  <a:lnTo>
                    <a:pt x="134145" y="17704"/>
                  </a:lnTo>
                  <a:cubicBezTo>
                    <a:pt x="132356" y="16363"/>
                    <a:pt x="130791" y="15244"/>
                    <a:pt x="129374" y="14275"/>
                  </a:cubicBezTo>
                  <a:cubicBezTo>
                    <a:pt x="124820" y="11246"/>
                    <a:pt x="120004" y="8627"/>
                    <a:pt x="114988" y="6448"/>
                  </a:cubicBezTo>
                  <a:cubicBezTo>
                    <a:pt x="110001" y="4347"/>
                    <a:pt x="104820" y="2737"/>
                    <a:pt x="99520" y="1640"/>
                  </a:cubicBezTo>
                  <a:cubicBezTo>
                    <a:pt x="94060" y="534"/>
                    <a:pt x="88502" y="-15"/>
                    <a:pt x="82934" y="0"/>
                  </a:cubicBezTo>
                  <a:lnTo>
                    <a:pt x="76001" y="0"/>
                  </a:lnTo>
                  <a:cubicBezTo>
                    <a:pt x="67440" y="610"/>
                    <a:pt x="59032" y="2598"/>
                    <a:pt x="51104" y="5889"/>
                  </a:cubicBezTo>
                  <a:cubicBezTo>
                    <a:pt x="41022" y="10138"/>
                    <a:pt x="31902" y="16389"/>
                    <a:pt x="24306" y="24264"/>
                  </a:cubicBezTo>
                  <a:cubicBezTo>
                    <a:pt x="16490" y="31918"/>
                    <a:pt x="10284" y="41054"/>
                    <a:pt x="6042" y="51137"/>
                  </a:cubicBezTo>
                  <a:cubicBezTo>
                    <a:pt x="1965" y="61275"/>
                    <a:pt x="-89" y="72114"/>
                    <a:pt x="4" y="83042"/>
                  </a:cubicBezTo>
                  <a:cubicBezTo>
                    <a:pt x="-107" y="93959"/>
                    <a:pt x="1946" y="104789"/>
                    <a:pt x="6042" y="114909"/>
                  </a:cubicBezTo>
                  <a:cubicBezTo>
                    <a:pt x="10206" y="125003"/>
                    <a:pt x="16411" y="134126"/>
                    <a:pt x="24268" y="141707"/>
                  </a:cubicBezTo>
                </a:path>
              </a:pathLst>
            </a:custGeom>
            <a:solidFill>
              <a:srgbClr val="E2E2E3"/>
            </a:solidFill>
            <a:ln w="371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47456FD-DB74-49E7-90A0-6FD6B0EDD296}"/>
                </a:ext>
              </a:extLst>
            </p:cNvPr>
            <p:cNvSpPr/>
            <p:nvPr/>
          </p:nvSpPr>
          <p:spPr>
            <a:xfrm>
              <a:off x="1384590" y="6590823"/>
              <a:ext cx="114573" cy="163250"/>
            </a:xfrm>
            <a:custGeom>
              <a:avLst/>
              <a:gdLst>
                <a:gd name="connsiteX0" fmla="*/ 97876 w 114573"/>
                <a:gd name="connsiteY0" fmla="*/ 163250 h 163250"/>
                <a:gd name="connsiteX1" fmla="*/ 114573 w 114573"/>
                <a:gd name="connsiteY1" fmla="*/ 163250 h 163250"/>
                <a:gd name="connsiteX2" fmla="*/ 114573 w 114573"/>
                <a:gd name="connsiteY2" fmla="*/ 0 h 163250"/>
                <a:gd name="connsiteX3" fmla="*/ 97876 w 114573"/>
                <a:gd name="connsiteY3" fmla="*/ 0 h 163250"/>
                <a:gd name="connsiteX4" fmla="*/ 97876 w 114573"/>
                <a:gd name="connsiteY4" fmla="*/ 73351 h 163250"/>
                <a:gd name="connsiteX5" fmla="*/ 16660 w 114573"/>
                <a:gd name="connsiteY5" fmla="*/ 73351 h 163250"/>
                <a:gd name="connsiteX6" fmla="*/ 16660 w 114573"/>
                <a:gd name="connsiteY6" fmla="*/ 0 h 163250"/>
                <a:gd name="connsiteX7" fmla="*/ 0 w 114573"/>
                <a:gd name="connsiteY7" fmla="*/ 0 h 163250"/>
                <a:gd name="connsiteX8" fmla="*/ 0 w 114573"/>
                <a:gd name="connsiteY8" fmla="*/ 163250 h 163250"/>
                <a:gd name="connsiteX9" fmla="*/ 16660 w 114573"/>
                <a:gd name="connsiteY9" fmla="*/ 163250 h 163250"/>
                <a:gd name="connsiteX10" fmla="*/ 16660 w 114573"/>
                <a:gd name="connsiteY10" fmla="*/ 89937 h 163250"/>
                <a:gd name="connsiteX11" fmla="*/ 97876 w 114573"/>
                <a:gd name="connsiteY11" fmla="*/ 89937 h 163250"/>
                <a:gd name="connsiteX12" fmla="*/ 97876 w 114573"/>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573" h="163250">
                  <a:moveTo>
                    <a:pt x="97876" y="163250"/>
                  </a:moveTo>
                  <a:lnTo>
                    <a:pt x="114573" y="163250"/>
                  </a:lnTo>
                  <a:lnTo>
                    <a:pt x="114573" y="0"/>
                  </a:lnTo>
                  <a:lnTo>
                    <a:pt x="97876" y="0"/>
                  </a:lnTo>
                  <a:lnTo>
                    <a:pt x="97876" y="73351"/>
                  </a:lnTo>
                  <a:lnTo>
                    <a:pt x="16660" y="73351"/>
                  </a:lnTo>
                  <a:lnTo>
                    <a:pt x="16660" y="0"/>
                  </a:lnTo>
                  <a:lnTo>
                    <a:pt x="0" y="0"/>
                  </a:lnTo>
                  <a:lnTo>
                    <a:pt x="0" y="163250"/>
                  </a:lnTo>
                  <a:lnTo>
                    <a:pt x="16660" y="163250"/>
                  </a:lnTo>
                  <a:lnTo>
                    <a:pt x="16660" y="89937"/>
                  </a:lnTo>
                  <a:lnTo>
                    <a:pt x="97876" y="89937"/>
                  </a:lnTo>
                  <a:lnTo>
                    <a:pt x="97876" y="163250"/>
                  </a:lnTo>
                  <a:close/>
                </a:path>
              </a:pathLst>
            </a:custGeom>
            <a:solidFill>
              <a:srgbClr val="E2E2E3"/>
            </a:solidFill>
            <a:ln w="371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2C6C1C1-3203-4E7D-A0F1-9ACA1B3387B2}"/>
                </a:ext>
              </a:extLst>
            </p:cNvPr>
            <p:cNvSpPr/>
            <p:nvPr/>
          </p:nvSpPr>
          <p:spPr>
            <a:xfrm>
              <a:off x="1527751" y="6590823"/>
              <a:ext cx="90346" cy="163250"/>
            </a:xfrm>
            <a:custGeom>
              <a:avLst/>
              <a:gdLst>
                <a:gd name="connsiteX0" fmla="*/ 16810 w 90346"/>
                <a:gd name="connsiteY0" fmla="*/ 0 h 163250"/>
                <a:gd name="connsiteX1" fmla="*/ 0 w 90346"/>
                <a:gd name="connsiteY1" fmla="*/ 0 h 163250"/>
                <a:gd name="connsiteX2" fmla="*/ 0 w 90346"/>
                <a:gd name="connsiteY2" fmla="*/ 163250 h 163250"/>
                <a:gd name="connsiteX3" fmla="*/ 90347 w 90346"/>
                <a:gd name="connsiteY3" fmla="*/ 163250 h 163250"/>
                <a:gd name="connsiteX4" fmla="*/ 90347 w 90346"/>
                <a:gd name="connsiteY4" fmla="*/ 146813 h 163250"/>
                <a:gd name="connsiteX5" fmla="*/ 16810 w 90346"/>
                <a:gd name="connsiteY5" fmla="*/ 146813 h 163250"/>
                <a:gd name="connsiteX6" fmla="*/ 16810 w 90346"/>
                <a:gd name="connsiteY6" fmla="*/ 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46" h="163250">
                  <a:moveTo>
                    <a:pt x="16810" y="0"/>
                  </a:moveTo>
                  <a:lnTo>
                    <a:pt x="0" y="0"/>
                  </a:lnTo>
                  <a:lnTo>
                    <a:pt x="0" y="163250"/>
                  </a:lnTo>
                  <a:lnTo>
                    <a:pt x="90347" y="163250"/>
                  </a:lnTo>
                  <a:lnTo>
                    <a:pt x="90347" y="146813"/>
                  </a:lnTo>
                  <a:lnTo>
                    <a:pt x="16810" y="146813"/>
                  </a:lnTo>
                  <a:lnTo>
                    <a:pt x="16810" y="0"/>
                  </a:lnTo>
                  <a:close/>
                </a:path>
              </a:pathLst>
            </a:custGeom>
            <a:solidFill>
              <a:srgbClr val="E2E2E3"/>
            </a:solidFill>
            <a:ln w="371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E0AA6A4-4F77-48FF-88D1-910F13080682}"/>
                </a:ext>
              </a:extLst>
            </p:cNvPr>
            <p:cNvSpPr/>
            <p:nvPr/>
          </p:nvSpPr>
          <p:spPr>
            <a:xfrm>
              <a:off x="1640796" y="6593991"/>
              <a:ext cx="136563" cy="160268"/>
            </a:xfrm>
            <a:custGeom>
              <a:avLst/>
              <a:gdLst>
                <a:gd name="connsiteX0" fmla="*/ 36191 w 136563"/>
                <a:gd name="connsiteY0" fmla="*/ 119866 h 160268"/>
                <a:gd name="connsiteX1" fmla="*/ 37943 w 136563"/>
                <a:gd name="connsiteY1" fmla="*/ 115803 h 160268"/>
                <a:gd name="connsiteX2" fmla="*/ 51696 w 136563"/>
                <a:gd name="connsiteY2" fmla="*/ 81700 h 160268"/>
                <a:gd name="connsiteX3" fmla="*/ 65673 w 136563"/>
                <a:gd name="connsiteY3" fmla="*/ 47223 h 160268"/>
                <a:gd name="connsiteX4" fmla="*/ 68356 w 136563"/>
                <a:gd name="connsiteY4" fmla="*/ 41036 h 160268"/>
                <a:gd name="connsiteX5" fmla="*/ 71040 w 136563"/>
                <a:gd name="connsiteY5" fmla="*/ 47261 h 160268"/>
                <a:gd name="connsiteX6" fmla="*/ 84756 w 136563"/>
                <a:gd name="connsiteY6" fmla="*/ 81700 h 160268"/>
                <a:gd name="connsiteX7" fmla="*/ 98546 w 136563"/>
                <a:gd name="connsiteY7" fmla="*/ 115803 h 160268"/>
                <a:gd name="connsiteX8" fmla="*/ 100298 w 136563"/>
                <a:gd name="connsiteY8" fmla="*/ 119866 h 160268"/>
                <a:gd name="connsiteX9" fmla="*/ 118636 w 136563"/>
                <a:gd name="connsiteY9" fmla="*/ 160268 h 160268"/>
                <a:gd name="connsiteX10" fmla="*/ 136563 w 136563"/>
                <a:gd name="connsiteY10" fmla="*/ 160268 h 160268"/>
                <a:gd name="connsiteX11" fmla="*/ 68319 w 136563"/>
                <a:gd name="connsiteY11" fmla="*/ 0 h 160268"/>
                <a:gd name="connsiteX12" fmla="*/ 0 w 136563"/>
                <a:gd name="connsiteY12" fmla="*/ 160268 h 160268"/>
                <a:gd name="connsiteX13" fmla="*/ 18002 w 136563"/>
                <a:gd name="connsiteY13" fmla="*/ 160268 h 160268"/>
                <a:gd name="connsiteX14" fmla="*/ 30488 w 136563"/>
                <a:gd name="connsiteY14" fmla="*/ 132426 h 160268"/>
                <a:gd name="connsiteX15" fmla="*/ 106113 w 136563"/>
                <a:gd name="connsiteY15" fmla="*/ 132426 h 16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563" h="160268">
                  <a:moveTo>
                    <a:pt x="36191" y="119866"/>
                  </a:moveTo>
                  <a:lnTo>
                    <a:pt x="37943" y="115803"/>
                  </a:lnTo>
                  <a:cubicBezTo>
                    <a:pt x="42452" y="105255"/>
                    <a:pt x="47074" y="93776"/>
                    <a:pt x="51696" y="81700"/>
                  </a:cubicBezTo>
                  <a:cubicBezTo>
                    <a:pt x="56318" y="69624"/>
                    <a:pt x="61088" y="57846"/>
                    <a:pt x="65673" y="47223"/>
                  </a:cubicBezTo>
                  <a:lnTo>
                    <a:pt x="68356" y="41036"/>
                  </a:lnTo>
                  <a:lnTo>
                    <a:pt x="71040" y="47261"/>
                  </a:lnTo>
                  <a:cubicBezTo>
                    <a:pt x="75550" y="57883"/>
                    <a:pt x="80171" y="69624"/>
                    <a:pt x="84756" y="81700"/>
                  </a:cubicBezTo>
                  <a:cubicBezTo>
                    <a:pt x="89340" y="93776"/>
                    <a:pt x="93925" y="105255"/>
                    <a:pt x="98546" y="115803"/>
                  </a:cubicBezTo>
                  <a:lnTo>
                    <a:pt x="100298" y="119866"/>
                  </a:lnTo>
                  <a:close/>
                  <a:moveTo>
                    <a:pt x="118636" y="160268"/>
                  </a:moveTo>
                  <a:lnTo>
                    <a:pt x="136563" y="160268"/>
                  </a:lnTo>
                  <a:lnTo>
                    <a:pt x="68319" y="0"/>
                  </a:lnTo>
                  <a:lnTo>
                    <a:pt x="0" y="160268"/>
                  </a:lnTo>
                  <a:lnTo>
                    <a:pt x="18002" y="160268"/>
                  </a:lnTo>
                  <a:lnTo>
                    <a:pt x="30488" y="132426"/>
                  </a:lnTo>
                  <a:lnTo>
                    <a:pt x="106113" y="132426"/>
                  </a:lnTo>
                  <a:close/>
                </a:path>
              </a:pathLst>
            </a:custGeom>
            <a:solidFill>
              <a:srgbClr val="E2E2E3"/>
            </a:solidFill>
            <a:ln w="371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C770D02-AA55-4F44-B1EE-A7519DCB3915}"/>
                </a:ext>
              </a:extLst>
            </p:cNvPr>
            <p:cNvSpPr/>
            <p:nvPr/>
          </p:nvSpPr>
          <p:spPr>
            <a:xfrm>
              <a:off x="1800505" y="6590487"/>
              <a:ext cx="127208" cy="164070"/>
            </a:xfrm>
            <a:custGeom>
              <a:avLst/>
              <a:gdLst>
                <a:gd name="connsiteX0" fmla="*/ 110436 w 127208"/>
                <a:gd name="connsiteY0" fmla="*/ 119120 h 164070"/>
                <a:gd name="connsiteX1" fmla="*/ 0 w 127208"/>
                <a:gd name="connsiteY1" fmla="*/ 3019 h 164070"/>
                <a:gd name="connsiteX2" fmla="*/ 0 w 127208"/>
                <a:gd name="connsiteY2" fmla="*/ 164070 h 164070"/>
                <a:gd name="connsiteX3" fmla="*/ 16810 w 127208"/>
                <a:gd name="connsiteY3" fmla="*/ 164070 h 164070"/>
                <a:gd name="connsiteX4" fmla="*/ 16810 w 127208"/>
                <a:gd name="connsiteY4" fmla="*/ 44540 h 164070"/>
                <a:gd name="connsiteX5" fmla="*/ 127208 w 127208"/>
                <a:gd name="connsiteY5" fmla="*/ 162244 h 164070"/>
                <a:gd name="connsiteX6" fmla="*/ 127208 w 127208"/>
                <a:gd name="connsiteY6" fmla="*/ 0 h 164070"/>
                <a:gd name="connsiteX7" fmla="*/ 110436 w 127208"/>
                <a:gd name="connsiteY7" fmla="*/ 0 h 164070"/>
                <a:gd name="connsiteX8" fmla="*/ 110436 w 127208"/>
                <a:gd name="connsiteY8" fmla="*/ 119120 h 16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08" h="164070">
                  <a:moveTo>
                    <a:pt x="110436" y="119120"/>
                  </a:moveTo>
                  <a:lnTo>
                    <a:pt x="0" y="3019"/>
                  </a:lnTo>
                  <a:lnTo>
                    <a:pt x="0" y="164070"/>
                  </a:lnTo>
                  <a:lnTo>
                    <a:pt x="16810" y="164070"/>
                  </a:lnTo>
                  <a:lnTo>
                    <a:pt x="16810" y="44540"/>
                  </a:lnTo>
                  <a:lnTo>
                    <a:pt x="127208" y="162244"/>
                  </a:lnTo>
                  <a:lnTo>
                    <a:pt x="127208" y="0"/>
                  </a:lnTo>
                  <a:lnTo>
                    <a:pt x="110436" y="0"/>
                  </a:lnTo>
                  <a:lnTo>
                    <a:pt x="110436" y="119120"/>
                  </a:lnTo>
                  <a:close/>
                </a:path>
              </a:pathLst>
            </a:custGeom>
            <a:solidFill>
              <a:srgbClr val="E2E2E3"/>
            </a:solidFill>
            <a:ln w="371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A3B1237-5055-49A4-8D0D-1CD1A470E21F}"/>
                </a:ext>
              </a:extLst>
            </p:cNvPr>
            <p:cNvSpPr/>
            <p:nvPr/>
          </p:nvSpPr>
          <p:spPr>
            <a:xfrm>
              <a:off x="1956301" y="6590935"/>
              <a:ext cx="120414" cy="163325"/>
            </a:xfrm>
            <a:custGeom>
              <a:avLst/>
              <a:gdLst>
                <a:gd name="connsiteX0" fmla="*/ 64704 w 120414"/>
                <a:gd name="connsiteY0" fmla="*/ 142080 h 163325"/>
                <a:gd name="connsiteX1" fmla="*/ 38912 w 120414"/>
                <a:gd name="connsiteY1" fmla="*/ 146478 h 163325"/>
                <a:gd name="connsiteX2" fmla="*/ 16549 w 120414"/>
                <a:gd name="connsiteY2" fmla="*/ 146478 h 163325"/>
                <a:gd name="connsiteX3" fmla="*/ 16549 w 120414"/>
                <a:gd name="connsiteY3" fmla="*/ 16474 h 163325"/>
                <a:gd name="connsiteX4" fmla="*/ 38539 w 120414"/>
                <a:gd name="connsiteY4" fmla="*/ 16474 h 163325"/>
                <a:gd name="connsiteX5" fmla="*/ 64629 w 120414"/>
                <a:gd name="connsiteY5" fmla="*/ 20872 h 163325"/>
                <a:gd name="connsiteX6" fmla="*/ 85650 w 120414"/>
                <a:gd name="connsiteY6" fmla="*/ 34476 h 163325"/>
                <a:gd name="connsiteX7" fmla="*/ 99180 w 120414"/>
                <a:gd name="connsiteY7" fmla="*/ 55535 h 163325"/>
                <a:gd name="connsiteX8" fmla="*/ 103578 w 120414"/>
                <a:gd name="connsiteY8" fmla="*/ 81625 h 163325"/>
                <a:gd name="connsiteX9" fmla="*/ 99180 w 120414"/>
                <a:gd name="connsiteY9" fmla="*/ 107715 h 163325"/>
                <a:gd name="connsiteX10" fmla="*/ 85799 w 120414"/>
                <a:gd name="connsiteY10" fmla="*/ 128811 h 163325"/>
                <a:gd name="connsiteX11" fmla="*/ 64815 w 120414"/>
                <a:gd name="connsiteY11" fmla="*/ 142266 h 163325"/>
                <a:gd name="connsiteX12" fmla="*/ 114983 w 120414"/>
                <a:gd name="connsiteY12" fmla="*/ 113492 h 163325"/>
                <a:gd name="connsiteX13" fmla="*/ 114983 w 120414"/>
                <a:gd name="connsiteY13" fmla="*/ 50130 h 163325"/>
                <a:gd name="connsiteX14" fmla="*/ 98845 w 120414"/>
                <a:gd name="connsiteY14" fmla="*/ 24040 h 163325"/>
                <a:gd name="connsiteX15" fmla="*/ 71487 w 120414"/>
                <a:gd name="connsiteY15" fmla="*/ 6187 h 163325"/>
                <a:gd name="connsiteX16" fmla="*/ 43161 w 120414"/>
                <a:gd name="connsiteY16" fmla="*/ 0 h 163325"/>
                <a:gd name="connsiteX17" fmla="*/ 0 w 120414"/>
                <a:gd name="connsiteY17" fmla="*/ 0 h 163325"/>
                <a:gd name="connsiteX18" fmla="*/ 0 w 120414"/>
                <a:gd name="connsiteY18" fmla="*/ 163325 h 163325"/>
                <a:gd name="connsiteX19" fmla="*/ 38688 w 120414"/>
                <a:gd name="connsiteY19" fmla="*/ 163325 h 163325"/>
                <a:gd name="connsiteX20" fmla="*/ 71487 w 120414"/>
                <a:gd name="connsiteY20" fmla="*/ 156989 h 163325"/>
                <a:gd name="connsiteX21" fmla="*/ 98509 w 120414"/>
                <a:gd name="connsiteY21" fmla="*/ 139322 h 163325"/>
                <a:gd name="connsiteX22" fmla="*/ 114760 w 120414"/>
                <a:gd name="connsiteY22" fmla="*/ 113232 h 16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414" h="163325">
                  <a:moveTo>
                    <a:pt x="64704" y="142080"/>
                  </a:moveTo>
                  <a:cubicBezTo>
                    <a:pt x="56437" y="145074"/>
                    <a:pt x="47704" y="146564"/>
                    <a:pt x="38912" y="146478"/>
                  </a:cubicBezTo>
                  <a:lnTo>
                    <a:pt x="16549" y="146478"/>
                  </a:lnTo>
                  <a:lnTo>
                    <a:pt x="16549" y="16474"/>
                  </a:lnTo>
                  <a:lnTo>
                    <a:pt x="38539" y="16474"/>
                  </a:lnTo>
                  <a:cubicBezTo>
                    <a:pt x="47428" y="16361"/>
                    <a:pt x="56269" y="17850"/>
                    <a:pt x="64629" y="20872"/>
                  </a:cubicBezTo>
                  <a:cubicBezTo>
                    <a:pt x="72486" y="23938"/>
                    <a:pt x="79635" y="28566"/>
                    <a:pt x="85650" y="34476"/>
                  </a:cubicBezTo>
                  <a:cubicBezTo>
                    <a:pt x="91610" y="40450"/>
                    <a:pt x="96224" y="47630"/>
                    <a:pt x="99180" y="55535"/>
                  </a:cubicBezTo>
                  <a:cubicBezTo>
                    <a:pt x="102195" y="63898"/>
                    <a:pt x="103686" y="72735"/>
                    <a:pt x="103578" y="81625"/>
                  </a:cubicBezTo>
                  <a:cubicBezTo>
                    <a:pt x="103690" y="90516"/>
                    <a:pt x="102203" y="99353"/>
                    <a:pt x="99180" y="107715"/>
                  </a:cubicBezTo>
                  <a:cubicBezTo>
                    <a:pt x="96258" y="115613"/>
                    <a:pt x="91700" y="122803"/>
                    <a:pt x="85799" y="128811"/>
                  </a:cubicBezTo>
                  <a:cubicBezTo>
                    <a:pt x="79855" y="134752"/>
                    <a:pt x="72695" y="139342"/>
                    <a:pt x="64815" y="142266"/>
                  </a:cubicBezTo>
                  <a:moveTo>
                    <a:pt x="114983" y="113492"/>
                  </a:moveTo>
                  <a:cubicBezTo>
                    <a:pt x="122225" y="92993"/>
                    <a:pt x="122225" y="70630"/>
                    <a:pt x="114983" y="50130"/>
                  </a:cubicBezTo>
                  <a:cubicBezTo>
                    <a:pt x="111647" y="40324"/>
                    <a:pt x="106131" y="31404"/>
                    <a:pt x="98845" y="24040"/>
                  </a:cubicBezTo>
                  <a:cubicBezTo>
                    <a:pt x="91036" y="16288"/>
                    <a:pt x="81726" y="10213"/>
                    <a:pt x="71487" y="6187"/>
                  </a:cubicBezTo>
                  <a:cubicBezTo>
                    <a:pt x="62456" y="2562"/>
                    <a:pt x="52881" y="471"/>
                    <a:pt x="43161" y="0"/>
                  </a:cubicBezTo>
                  <a:lnTo>
                    <a:pt x="0" y="0"/>
                  </a:lnTo>
                  <a:lnTo>
                    <a:pt x="0" y="163325"/>
                  </a:lnTo>
                  <a:lnTo>
                    <a:pt x="38688" y="163325"/>
                  </a:lnTo>
                  <a:cubicBezTo>
                    <a:pt x="49929" y="163357"/>
                    <a:pt x="61066" y="161205"/>
                    <a:pt x="71487" y="156989"/>
                  </a:cubicBezTo>
                  <a:cubicBezTo>
                    <a:pt x="81618" y="153032"/>
                    <a:pt x="90820" y="147016"/>
                    <a:pt x="98509" y="139322"/>
                  </a:cubicBezTo>
                  <a:cubicBezTo>
                    <a:pt x="105826" y="131963"/>
                    <a:pt x="111383" y="123044"/>
                    <a:pt x="114760" y="113232"/>
                  </a:cubicBezTo>
                </a:path>
              </a:pathLst>
            </a:custGeom>
            <a:solidFill>
              <a:srgbClr val="E2E2E3"/>
            </a:solidFill>
            <a:ln w="371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7A48502-14EA-4EEF-88AE-8D0F8AA7DDD5}"/>
                </a:ext>
              </a:extLst>
            </p:cNvPr>
            <p:cNvSpPr/>
            <p:nvPr/>
          </p:nvSpPr>
          <p:spPr>
            <a:xfrm>
              <a:off x="370754" y="6588754"/>
              <a:ext cx="167181" cy="167152"/>
            </a:xfrm>
            <a:custGeom>
              <a:avLst/>
              <a:gdLst>
                <a:gd name="connsiteX0" fmla="*/ 48014 w 167181"/>
                <a:gd name="connsiteY0" fmla="*/ 48062 h 167152"/>
                <a:gd name="connsiteX1" fmla="*/ 118646 w 167181"/>
                <a:gd name="connsiteY1" fmla="*/ 47877 h 167152"/>
                <a:gd name="connsiteX2" fmla="*/ 118830 w 167181"/>
                <a:gd name="connsiteY2" fmla="*/ 48062 h 167152"/>
                <a:gd name="connsiteX3" fmla="*/ 133739 w 167181"/>
                <a:gd name="connsiteY3" fmla="*/ 83544 h 167152"/>
                <a:gd name="connsiteX4" fmla="*/ 118830 w 167181"/>
                <a:gd name="connsiteY4" fmla="*/ 119027 h 167152"/>
                <a:gd name="connsiteX5" fmla="*/ 48014 w 167181"/>
                <a:gd name="connsiteY5" fmla="*/ 119027 h 167152"/>
                <a:gd name="connsiteX6" fmla="*/ 33292 w 167181"/>
                <a:gd name="connsiteY6" fmla="*/ 83507 h 167152"/>
                <a:gd name="connsiteX7" fmla="*/ 48014 w 167181"/>
                <a:gd name="connsiteY7" fmla="*/ 48024 h 167152"/>
                <a:gd name="connsiteX8" fmla="*/ 83460 w 167181"/>
                <a:gd name="connsiteY8" fmla="*/ 167108 h 167152"/>
                <a:gd name="connsiteX9" fmla="*/ 142573 w 167181"/>
                <a:gd name="connsiteY9" fmla="*/ 142806 h 167152"/>
                <a:gd name="connsiteX10" fmla="*/ 167172 w 167181"/>
                <a:gd name="connsiteY10" fmla="*/ 83693 h 167152"/>
                <a:gd name="connsiteX11" fmla="*/ 142573 w 167181"/>
                <a:gd name="connsiteY11" fmla="*/ 24543 h 167152"/>
                <a:gd name="connsiteX12" fmla="*/ 24924 w 167181"/>
                <a:gd name="connsiteY12" fmla="*/ 24189 h 167152"/>
                <a:gd name="connsiteX13" fmla="*/ 24533 w 167181"/>
                <a:gd name="connsiteY13" fmla="*/ 24580 h 167152"/>
                <a:gd name="connsiteX14" fmla="*/ 8 w 167181"/>
                <a:gd name="connsiteY14" fmla="*/ 83731 h 167152"/>
                <a:gd name="connsiteX15" fmla="*/ 24533 w 167181"/>
                <a:gd name="connsiteY15" fmla="*/ 142844 h 167152"/>
                <a:gd name="connsiteX16" fmla="*/ 83609 w 167181"/>
                <a:gd name="connsiteY16" fmla="*/ 167145 h 16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181" h="167152">
                  <a:moveTo>
                    <a:pt x="48014" y="48062"/>
                  </a:moveTo>
                  <a:cubicBezTo>
                    <a:pt x="67467" y="28506"/>
                    <a:pt x="99090" y="28424"/>
                    <a:pt x="118646" y="47877"/>
                  </a:cubicBezTo>
                  <a:cubicBezTo>
                    <a:pt x="118707" y="47938"/>
                    <a:pt x="118769" y="48000"/>
                    <a:pt x="118830" y="48062"/>
                  </a:cubicBezTo>
                  <a:cubicBezTo>
                    <a:pt x="128486" y="57324"/>
                    <a:pt x="133882" y="70166"/>
                    <a:pt x="133739" y="83544"/>
                  </a:cubicBezTo>
                  <a:cubicBezTo>
                    <a:pt x="133931" y="96933"/>
                    <a:pt x="128527" y="109794"/>
                    <a:pt x="118830" y="119027"/>
                  </a:cubicBezTo>
                  <a:cubicBezTo>
                    <a:pt x="99245" y="138511"/>
                    <a:pt x="67599" y="138511"/>
                    <a:pt x="48014" y="119027"/>
                  </a:cubicBezTo>
                  <a:cubicBezTo>
                    <a:pt x="38418" y="109724"/>
                    <a:pt x="33090" y="96871"/>
                    <a:pt x="33292" y="83507"/>
                  </a:cubicBezTo>
                  <a:cubicBezTo>
                    <a:pt x="33145" y="70165"/>
                    <a:pt x="38464" y="57343"/>
                    <a:pt x="48014" y="48024"/>
                  </a:cubicBezTo>
                  <a:moveTo>
                    <a:pt x="83460" y="167108"/>
                  </a:moveTo>
                  <a:cubicBezTo>
                    <a:pt x="105663" y="167458"/>
                    <a:pt x="127035" y="158672"/>
                    <a:pt x="142573" y="142806"/>
                  </a:cubicBezTo>
                  <a:cubicBezTo>
                    <a:pt x="158615" y="127366"/>
                    <a:pt x="167524" y="105957"/>
                    <a:pt x="167172" y="83693"/>
                  </a:cubicBezTo>
                  <a:cubicBezTo>
                    <a:pt x="167485" y="61427"/>
                    <a:pt x="158583" y="40021"/>
                    <a:pt x="142573" y="24543"/>
                  </a:cubicBezTo>
                  <a:cubicBezTo>
                    <a:pt x="110183" y="-8042"/>
                    <a:pt x="57510" y="-8201"/>
                    <a:pt x="24924" y="24189"/>
                  </a:cubicBezTo>
                  <a:cubicBezTo>
                    <a:pt x="24793" y="24319"/>
                    <a:pt x="24663" y="24450"/>
                    <a:pt x="24533" y="24580"/>
                  </a:cubicBezTo>
                  <a:cubicBezTo>
                    <a:pt x="8591" y="40099"/>
                    <a:pt x="-276" y="61485"/>
                    <a:pt x="8" y="83731"/>
                  </a:cubicBezTo>
                  <a:cubicBezTo>
                    <a:pt x="-310" y="105972"/>
                    <a:pt x="8564" y="127360"/>
                    <a:pt x="24533" y="142844"/>
                  </a:cubicBezTo>
                  <a:cubicBezTo>
                    <a:pt x="40084" y="158666"/>
                    <a:pt x="61426" y="167445"/>
                    <a:pt x="83609" y="167145"/>
                  </a:cubicBezTo>
                </a:path>
              </a:pathLst>
            </a:custGeom>
            <a:solidFill>
              <a:srgbClr val="E2E2E3"/>
            </a:solidFill>
            <a:ln w="3718"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B2758F6-0BE4-4B75-8978-69932601AA40}"/>
                </a:ext>
              </a:extLst>
            </p:cNvPr>
            <p:cNvSpPr/>
            <p:nvPr/>
          </p:nvSpPr>
          <p:spPr>
            <a:xfrm>
              <a:off x="552052" y="6589991"/>
              <a:ext cx="121133" cy="164789"/>
            </a:xfrm>
            <a:custGeom>
              <a:avLst/>
              <a:gdLst>
                <a:gd name="connsiteX0" fmla="*/ 33321 w 121133"/>
                <a:gd name="connsiteY0" fmla="*/ 32848 h 164789"/>
                <a:gd name="connsiteX1" fmla="*/ 51957 w 121133"/>
                <a:gd name="connsiteY1" fmla="*/ 32848 h 164789"/>
                <a:gd name="connsiteX2" fmla="*/ 72382 w 121133"/>
                <a:gd name="connsiteY2" fmla="*/ 39371 h 164789"/>
                <a:gd name="connsiteX3" fmla="*/ 78941 w 121133"/>
                <a:gd name="connsiteY3" fmla="*/ 55211 h 164789"/>
                <a:gd name="connsiteX4" fmla="*/ 56914 w 121133"/>
                <a:gd name="connsiteY4" fmla="*/ 78543 h 164789"/>
                <a:gd name="connsiteX5" fmla="*/ 45732 w 121133"/>
                <a:gd name="connsiteY5" fmla="*/ 78543 h 164789"/>
                <a:gd name="connsiteX6" fmla="*/ 45732 w 121133"/>
                <a:gd name="connsiteY6" fmla="*/ 78543 h 164789"/>
                <a:gd name="connsiteX7" fmla="*/ 33321 w 121133"/>
                <a:gd name="connsiteY7" fmla="*/ 78543 h 164789"/>
                <a:gd name="connsiteX8" fmla="*/ 33321 w 121133"/>
                <a:gd name="connsiteY8" fmla="*/ 164790 h 164789"/>
                <a:gd name="connsiteX9" fmla="*/ 33321 w 121133"/>
                <a:gd name="connsiteY9" fmla="*/ 91924 h 164789"/>
                <a:gd name="connsiteX10" fmla="*/ 80656 w 121133"/>
                <a:gd name="connsiteY10" fmla="*/ 164790 h 164789"/>
                <a:gd name="connsiteX11" fmla="*/ 121133 w 121133"/>
                <a:gd name="connsiteY11" fmla="*/ 164790 h 164789"/>
                <a:gd name="connsiteX12" fmla="*/ 82818 w 121133"/>
                <a:gd name="connsiteY12" fmla="*/ 105155 h 164789"/>
                <a:gd name="connsiteX13" fmla="*/ 102423 w 121133"/>
                <a:gd name="connsiteY13" fmla="*/ 89725 h 164789"/>
                <a:gd name="connsiteX14" fmla="*/ 112859 w 121133"/>
                <a:gd name="connsiteY14" fmla="*/ 58342 h 164789"/>
                <a:gd name="connsiteX15" fmla="*/ 112859 w 121133"/>
                <a:gd name="connsiteY15" fmla="*/ 54205 h 164789"/>
                <a:gd name="connsiteX16" fmla="*/ 96906 w 121133"/>
                <a:gd name="connsiteY16" fmla="*/ 16933 h 164789"/>
                <a:gd name="connsiteX17" fmla="*/ 53746 w 121133"/>
                <a:gd name="connsiteY17" fmla="*/ 12 h 164789"/>
                <a:gd name="connsiteX18" fmla="*/ 0 w 121133"/>
                <a:gd name="connsiteY18" fmla="*/ 12 h 164789"/>
                <a:gd name="connsiteX19" fmla="*/ 0 w 121133"/>
                <a:gd name="connsiteY19" fmla="*/ 164790 h 16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133" h="164789">
                  <a:moveTo>
                    <a:pt x="33321" y="32848"/>
                  </a:moveTo>
                  <a:lnTo>
                    <a:pt x="51957" y="32848"/>
                  </a:lnTo>
                  <a:cubicBezTo>
                    <a:pt x="59325" y="32508"/>
                    <a:pt x="66575" y="34822"/>
                    <a:pt x="72382" y="39371"/>
                  </a:cubicBezTo>
                  <a:cubicBezTo>
                    <a:pt x="76586" y="43570"/>
                    <a:pt x="78945" y="49269"/>
                    <a:pt x="78941" y="55211"/>
                  </a:cubicBezTo>
                  <a:cubicBezTo>
                    <a:pt x="79296" y="67735"/>
                    <a:pt x="69437" y="78178"/>
                    <a:pt x="56914" y="78543"/>
                  </a:cubicBezTo>
                  <a:lnTo>
                    <a:pt x="45732" y="78543"/>
                  </a:lnTo>
                  <a:lnTo>
                    <a:pt x="45732" y="78543"/>
                  </a:lnTo>
                  <a:lnTo>
                    <a:pt x="33321" y="78543"/>
                  </a:lnTo>
                  <a:close/>
                  <a:moveTo>
                    <a:pt x="33321" y="164790"/>
                  </a:moveTo>
                  <a:lnTo>
                    <a:pt x="33321" y="91924"/>
                  </a:lnTo>
                  <a:lnTo>
                    <a:pt x="80656" y="164790"/>
                  </a:lnTo>
                  <a:lnTo>
                    <a:pt x="121133" y="164790"/>
                  </a:lnTo>
                  <a:lnTo>
                    <a:pt x="82818" y="105155"/>
                  </a:lnTo>
                  <a:cubicBezTo>
                    <a:pt x="90932" y="102416"/>
                    <a:pt x="97853" y="96968"/>
                    <a:pt x="102423" y="89725"/>
                  </a:cubicBezTo>
                  <a:cubicBezTo>
                    <a:pt x="109132" y="80630"/>
                    <a:pt x="112784" y="69643"/>
                    <a:pt x="112859" y="58342"/>
                  </a:cubicBezTo>
                  <a:lnTo>
                    <a:pt x="112859" y="54205"/>
                  </a:lnTo>
                  <a:cubicBezTo>
                    <a:pt x="112859" y="35979"/>
                    <a:pt x="106933" y="26810"/>
                    <a:pt x="96906" y="16933"/>
                  </a:cubicBezTo>
                  <a:cubicBezTo>
                    <a:pt x="85337" y="5785"/>
                    <a:pt x="69810" y="-303"/>
                    <a:pt x="53746" y="12"/>
                  </a:cubicBezTo>
                  <a:lnTo>
                    <a:pt x="0" y="12"/>
                  </a:lnTo>
                  <a:lnTo>
                    <a:pt x="0" y="164790"/>
                  </a:lnTo>
                  <a:close/>
                </a:path>
              </a:pathLst>
            </a:custGeom>
            <a:solidFill>
              <a:srgbClr val="E2E2E3"/>
            </a:solidFill>
            <a:ln w="371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376D27C-1D4B-48D2-9AB4-F69793234F08}"/>
                </a:ext>
              </a:extLst>
            </p:cNvPr>
            <p:cNvSpPr/>
            <p:nvPr/>
          </p:nvSpPr>
          <p:spPr>
            <a:xfrm>
              <a:off x="681161" y="6590003"/>
              <a:ext cx="114275" cy="164778"/>
            </a:xfrm>
            <a:custGeom>
              <a:avLst/>
              <a:gdLst>
                <a:gd name="connsiteX0" fmla="*/ 40552 w 114275"/>
                <a:gd name="connsiteY0" fmla="*/ 164778 h 164778"/>
                <a:gd name="connsiteX1" fmla="*/ 73798 w 114275"/>
                <a:gd name="connsiteY1" fmla="*/ 164778 h 164778"/>
                <a:gd name="connsiteX2" fmla="*/ 73798 w 114275"/>
                <a:gd name="connsiteY2" fmla="*/ 32836 h 164778"/>
                <a:gd name="connsiteX3" fmla="*/ 114275 w 114275"/>
                <a:gd name="connsiteY3" fmla="*/ 32836 h 164778"/>
                <a:gd name="connsiteX4" fmla="*/ 114275 w 114275"/>
                <a:gd name="connsiteY4" fmla="*/ 0 h 164778"/>
                <a:gd name="connsiteX5" fmla="*/ 0 w 114275"/>
                <a:gd name="connsiteY5" fmla="*/ 0 h 164778"/>
                <a:gd name="connsiteX6" fmla="*/ 0 w 114275"/>
                <a:gd name="connsiteY6" fmla="*/ 32836 h 164778"/>
                <a:gd name="connsiteX7" fmla="*/ 40552 w 114275"/>
                <a:gd name="connsiteY7" fmla="*/ 32836 h 164778"/>
                <a:gd name="connsiteX8" fmla="*/ 40552 w 114275"/>
                <a:gd name="connsiteY8" fmla="*/ 164778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75" h="164778">
                  <a:moveTo>
                    <a:pt x="40552" y="164778"/>
                  </a:moveTo>
                  <a:lnTo>
                    <a:pt x="73798" y="164778"/>
                  </a:lnTo>
                  <a:lnTo>
                    <a:pt x="73798" y="32836"/>
                  </a:lnTo>
                  <a:lnTo>
                    <a:pt x="114275" y="32836"/>
                  </a:lnTo>
                  <a:lnTo>
                    <a:pt x="114275" y="0"/>
                  </a:lnTo>
                  <a:lnTo>
                    <a:pt x="0" y="0"/>
                  </a:lnTo>
                  <a:lnTo>
                    <a:pt x="0" y="32836"/>
                  </a:lnTo>
                  <a:lnTo>
                    <a:pt x="40552" y="32836"/>
                  </a:lnTo>
                  <a:lnTo>
                    <a:pt x="40552" y="164778"/>
                  </a:lnTo>
                  <a:close/>
                </a:path>
              </a:pathLst>
            </a:custGeom>
            <a:solidFill>
              <a:srgbClr val="E2E2E3"/>
            </a:solidFill>
            <a:ln w="371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1D3FCED-D301-4A0A-AFBA-168D495661C0}"/>
                </a:ext>
              </a:extLst>
            </p:cNvPr>
            <p:cNvSpPr/>
            <p:nvPr/>
          </p:nvSpPr>
          <p:spPr>
            <a:xfrm>
              <a:off x="809749" y="6590003"/>
              <a:ext cx="121095" cy="164778"/>
            </a:xfrm>
            <a:custGeom>
              <a:avLst/>
              <a:gdLst>
                <a:gd name="connsiteX0" fmla="*/ 33023 w 121095"/>
                <a:gd name="connsiteY0" fmla="*/ 98770 h 164778"/>
                <a:gd name="connsiteX1" fmla="*/ 88110 w 121095"/>
                <a:gd name="connsiteY1" fmla="*/ 98770 h 164778"/>
                <a:gd name="connsiteX2" fmla="*/ 88110 w 121095"/>
                <a:gd name="connsiteY2" fmla="*/ 164778 h 164778"/>
                <a:gd name="connsiteX3" fmla="*/ 121096 w 121095"/>
                <a:gd name="connsiteY3" fmla="*/ 164778 h 164778"/>
                <a:gd name="connsiteX4" fmla="*/ 121096 w 121095"/>
                <a:gd name="connsiteY4" fmla="*/ 0 h 164778"/>
                <a:gd name="connsiteX5" fmla="*/ 88110 w 121095"/>
                <a:gd name="connsiteY5" fmla="*/ 0 h 164778"/>
                <a:gd name="connsiteX6" fmla="*/ 88110 w 121095"/>
                <a:gd name="connsiteY6" fmla="*/ 65934 h 164778"/>
                <a:gd name="connsiteX7" fmla="*/ 33023 w 121095"/>
                <a:gd name="connsiteY7" fmla="*/ 65934 h 164778"/>
                <a:gd name="connsiteX8" fmla="*/ 33023 w 121095"/>
                <a:gd name="connsiteY8" fmla="*/ 0 h 164778"/>
                <a:gd name="connsiteX9" fmla="*/ 0 w 121095"/>
                <a:gd name="connsiteY9" fmla="*/ 0 h 164778"/>
                <a:gd name="connsiteX10" fmla="*/ 0 w 121095"/>
                <a:gd name="connsiteY10" fmla="*/ 164778 h 164778"/>
                <a:gd name="connsiteX11" fmla="*/ 33023 w 121095"/>
                <a:gd name="connsiteY11" fmla="*/ 164778 h 164778"/>
                <a:gd name="connsiteX12" fmla="*/ 33023 w 121095"/>
                <a:gd name="connsiteY12" fmla="*/ 98770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095" h="164778">
                  <a:moveTo>
                    <a:pt x="33023" y="98770"/>
                  </a:moveTo>
                  <a:lnTo>
                    <a:pt x="88110" y="98770"/>
                  </a:lnTo>
                  <a:lnTo>
                    <a:pt x="88110" y="164778"/>
                  </a:lnTo>
                  <a:lnTo>
                    <a:pt x="121096" y="164778"/>
                  </a:lnTo>
                  <a:lnTo>
                    <a:pt x="121096" y="0"/>
                  </a:lnTo>
                  <a:lnTo>
                    <a:pt x="88110" y="0"/>
                  </a:lnTo>
                  <a:lnTo>
                    <a:pt x="88110" y="65934"/>
                  </a:lnTo>
                  <a:lnTo>
                    <a:pt x="33023" y="65934"/>
                  </a:lnTo>
                  <a:lnTo>
                    <a:pt x="33023" y="0"/>
                  </a:lnTo>
                  <a:lnTo>
                    <a:pt x="0" y="0"/>
                  </a:lnTo>
                  <a:lnTo>
                    <a:pt x="0" y="164778"/>
                  </a:lnTo>
                  <a:lnTo>
                    <a:pt x="33023" y="164778"/>
                  </a:lnTo>
                  <a:lnTo>
                    <a:pt x="33023" y="98770"/>
                  </a:lnTo>
                  <a:close/>
                </a:path>
              </a:pathLst>
            </a:custGeom>
            <a:solidFill>
              <a:srgbClr val="E2E2E3"/>
            </a:solidFill>
            <a:ln w="371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FC272E1-3680-4AD3-9F53-18B0E12A9C38}"/>
                </a:ext>
              </a:extLst>
            </p:cNvPr>
            <p:cNvSpPr/>
            <p:nvPr/>
          </p:nvSpPr>
          <p:spPr>
            <a:xfrm>
              <a:off x="223838" y="6589593"/>
              <a:ext cx="132463" cy="168580"/>
            </a:xfrm>
            <a:custGeom>
              <a:avLst/>
              <a:gdLst>
                <a:gd name="connsiteX0" fmla="*/ 0 w 132463"/>
                <a:gd name="connsiteY0" fmla="*/ 165412 h 168580"/>
                <a:gd name="connsiteX1" fmla="*/ 33097 w 132463"/>
                <a:gd name="connsiteY1" fmla="*/ 165412 h 168580"/>
                <a:gd name="connsiteX2" fmla="*/ 33097 w 132463"/>
                <a:gd name="connsiteY2" fmla="*/ 73910 h 168580"/>
                <a:gd name="connsiteX3" fmla="*/ 132464 w 132463"/>
                <a:gd name="connsiteY3" fmla="*/ 168580 h 168580"/>
                <a:gd name="connsiteX4" fmla="*/ 132464 w 132463"/>
                <a:gd name="connsiteY4" fmla="*/ 0 h 168580"/>
                <a:gd name="connsiteX5" fmla="*/ 99255 w 132463"/>
                <a:gd name="connsiteY5" fmla="*/ 0 h 168580"/>
                <a:gd name="connsiteX6" fmla="*/ 99255 w 132463"/>
                <a:gd name="connsiteY6" fmla="*/ 91502 h 168580"/>
                <a:gd name="connsiteX7" fmla="*/ 48490 w 132463"/>
                <a:gd name="connsiteY7" fmla="*/ 43161 h 168580"/>
                <a:gd name="connsiteX8" fmla="*/ 0 w 132463"/>
                <a:gd name="connsiteY8" fmla="*/ 91651 h 168580"/>
                <a:gd name="connsiteX9" fmla="*/ 0 w 132463"/>
                <a:gd name="connsiteY9" fmla="*/ 165412 h 1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463" h="168580">
                  <a:moveTo>
                    <a:pt x="0" y="165412"/>
                  </a:moveTo>
                  <a:lnTo>
                    <a:pt x="33097" y="165412"/>
                  </a:lnTo>
                  <a:lnTo>
                    <a:pt x="33097" y="73910"/>
                  </a:lnTo>
                  <a:lnTo>
                    <a:pt x="132464" y="168580"/>
                  </a:lnTo>
                  <a:lnTo>
                    <a:pt x="132464" y="0"/>
                  </a:lnTo>
                  <a:lnTo>
                    <a:pt x="99255" y="0"/>
                  </a:lnTo>
                  <a:lnTo>
                    <a:pt x="99255" y="91502"/>
                  </a:lnTo>
                  <a:lnTo>
                    <a:pt x="48490" y="43161"/>
                  </a:lnTo>
                  <a:lnTo>
                    <a:pt x="0" y="91651"/>
                  </a:lnTo>
                  <a:lnTo>
                    <a:pt x="0" y="165412"/>
                  </a:lnTo>
                  <a:close/>
                </a:path>
              </a:pathLst>
            </a:custGeom>
            <a:solidFill>
              <a:srgbClr val="E2E2E3"/>
            </a:solidFill>
            <a:ln w="371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8DE54ED-250F-4D85-9846-B532C0AA0789}"/>
                </a:ext>
              </a:extLst>
            </p:cNvPr>
            <p:cNvSpPr/>
            <p:nvPr/>
          </p:nvSpPr>
          <p:spPr>
            <a:xfrm>
              <a:off x="223838" y="6586537"/>
              <a:ext cx="48490" cy="94707"/>
            </a:xfrm>
            <a:custGeom>
              <a:avLst/>
              <a:gdLst>
                <a:gd name="connsiteX0" fmla="*/ 0 w 48490"/>
                <a:gd name="connsiteY0" fmla="*/ 94707 h 94707"/>
                <a:gd name="connsiteX1" fmla="*/ 48490 w 48490"/>
                <a:gd name="connsiteY1" fmla="*/ 46180 h 94707"/>
                <a:gd name="connsiteX2" fmla="*/ 0 w 48490"/>
                <a:gd name="connsiteY2" fmla="*/ 0 h 94707"/>
                <a:gd name="connsiteX3" fmla="*/ 0 w 48490"/>
                <a:gd name="connsiteY3" fmla="*/ 94707 h 94707"/>
              </a:gdLst>
              <a:ahLst/>
              <a:cxnLst>
                <a:cxn ang="0">
                  <a:pos x="connsiteX0" y="connsiteY0"/>
                </a:cxn>
                <a:cxn ang="0">
                  <a:pos x="connsiteX1" y="connsiteY1"/>
                </a:cxn>
                <a:cxn ang="0">
                  <a:pos x="connsiteX2" y="connsiteY2"/>
                </a:cxn>
                <a:cxn ang="0">
                  <a:pos x="connsiteX3" y="connsiteY3"/>
                </a:cxn>
              </a:cxnLst>
              <a:rect l="l" t="t" r="r" b="b"/>
              <a:pathLst>
                <a:path w="48490" h="94707">
                  <a:moveTo>
                    <a:pt x="0" y="94707"/>
                  </a:moveTo>
                  <a:lnTo>
                    <a:pt x="48490" y="46180"/>
                  </a:lnTo>
                  <a:lnTo>
                    <a:pt x="0" y="0"/>
                  </a:lnTo>
                  <a:lnTo>
                    <a:pt x="0" y="94707"/>
                  </a:lnTo>
                  <a:close/>
                </a:path>
              </a:pathLst>
            </a:custGeom>
            <a:solidFill>
              <a:srgbClr val="E2E2E3"/>
            </a:solidFill>
            <a:ln w="3718" cap="flat">
              <a:noFill/>
              <a:prstDash val="solid"/>
              <a:miter/>
            </a:ln>
          </p:spPr>
          <p:txBody>
            <a:bodyPr rtlCol="0" anchor="ctr"/>
            <a:lstStyle/>
            <a:p>
              <a:endParaRPr lang="en-US"/>
            </a:p>
          </p:txBody>
        </p:sp>
      </p:grpSp>
    </p:spTree>
    <p:extLst>
      <p:ext uri="{BB962C8B-B14F-4D97-AF65-F5344CB8AC3E}">
        <p14:creationId xmlns:p14="http://schemas.microsoft.com/office/powerpoint/2010/main" val="3060904939"/>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ubsection Divider Grey">
    <p:bg>
      <p:bgPr>
        <a:solidFill>
          <a:schemeClr val="accent4"/>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5023233-F6FC-4927-94AC-4F8681FC8475}"/>
              </a:ext>
            </a:extLst>
          </p:cNvPr>
          <p:cNvSpPr>
            <a:spLocks noGrp="1"/>
          </p:cNvSpPr>
          <p:nvPr>
            <p:ph type="body" sz="quarter" idx="21" hasCustomPrompt="1"/>
          </p:nvPr>
        </p:nvSpPr>
        <p:spPr>
          <a:xfrm>
            <a:off x="2714625" y="1828800"/>
            <a:ext cx="6762750" cy="3200400"/>
          </a:xfrm>
          <a:ln>
            <a:solidFill>
              <a:schemeClr val="tx1"/>
            </a:solidFill>
          </a:ln>
        </p:spPr>
        <p:txBody>
          <a:bodyPr/>
          <a:lstStyle>
            <a:lvl1pPr>
              <a:defRPr/>
            </a:lvl1pPr>
          </a:lstStyle>
          <a:p>
            <a:pPr lvl="0"/>
            <a:r>
              <a:rPr lang="en-US"/>
              <a:t> </a:t>
            </a:r>
          </a:p>
        </p:txBody>
      </p:sp>
      <p:sp>
        <p:nvSpPr>
          <p:cNvPr id="66" name="Text Placeholder 43">
            <a:extLst>
              <a:ext uri="{FF2B5EF4-FFF2-40B4-BE49-F238E27FC236}">
                <a16:creationId xmlns:a16="http://schemas.microsoft.com/office/drawing/2014/main" id="{B71C1A23-9EDF-4C92-98F1-0130A7178B36}"/>
              </a:ext>
            </a:extLst>
          </p:cNvPr>
          <p:cNvSpPr>
            <a:spLocks noGrp="1"/>
          </p:cNvSpPr>
          <p:nvPr>
            <p:ph type="body" sz="quarter" idx="27" hasCustomPrompt="1"/>
          </p:nvPr>
        </p:nvSpPr>
        <p:spPr>
          <a:xfrm>
            <a:off x="2714625" y="1828800"/>
            <a:ext cx="272115" cy="272115"/>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tx1"/>
          </a:solidFill>
        </p:spPr>
        <p:txBody>
          <a:bodyPr wrap="square">
            <a:noAutofit/>
          </a:bodyPr>
          <a:lstStyle/>
          <a:p>
            <a:pPr lvl="0"/>
            <a:r>
              <a:rPr lang="en-US"/>
              <a:t> </a:t>
            </a:r>
          </a:p>
        </p:txBody>
      </p:sp>
      <p:sp>
        <p:nvSpPr>
          <p:cNvPr id="2" name="Title 1">
            <a:extLst>
              <a:ext uri="{FF2B5EF4-FFF2-40B4-BE49-F238E27FC236}">
                <a16:creationId xmlns:a16="http://schemas.microsoft.com/office/drawing/2014/main" id="{844F0621-2390-4957-AD47-60FDBAA34491}"/>
              </a:ext>
            </a:extLst>
          </p:cNvPr>
          <p:cNvSpPr>
            <a:spLocks noGrp="1"/>
          </p:cNvSpPr>
          <p:nvPr>
            <p:ph type="title" hasCustomPrompt="1"/>
          </p:nvPr>
        </p:nvSpPr>
        <p:spPr>
          <a:xfrm>
            <a:off x="3028950" y="2232661"/>
            <a:ext cx="6134100" cy="2392678"/>
          </a:xfrm>
        </p:spPr>
        <p:txBody>
          <a:bodyPr anchor="ctr"/>
          <a:lstStyle>
            <a:lvl1pPr algn="ctr">
              <a:defRPr sz="2800" b="1">
                <a:solidFill>
                  <a:schemeClr val="tx1"/>
                </a:solidFill>
              </a:defRPr>
            </a:lvl1pPr>
          </a:lstStyle>
          <a:p>
            <a:r>
              <a:rPr lang="en-US"/>
              <a:t>Click to insert section divider name</a:t>
            </a:r>
          </a:p>
        </p:txBody>
      </p:sp>
      <p:sp>
        <p:nvSpPr>
          <p:cNvPr id="36" name="Slide Number Placeholder 4">
            <a:extLst>
              <a:ext uri="{FF2B5EF4-FFF2-40B4-BE49-F238E27FC236}">
                <a16:creationId xmlns:a16="http://schemas.microsoft.com/office/drawing/2014/main" id="{6A3B74FE-6C78-45C8-B9FA-8391A6052964}"/>
              </a:ext>
            </a:extLst>
          </p:cNvPr>
          <p:cNvSpPr>
            <a:spLocks noGrp="1"/>
          </p:cNvSpPr>
          <p:nvPr>
            <p:ph type="sldNum" sz="quarter" idx="12"/>
          </p:nvPr>
        </p:nvSpPr>
        <p:spPr>
          <a:xfrm>
            <a:off x="11610974" y="6538912"/>
            <a:ext cx="445293" cy="263525"/>
          </a:xfrm>
        </p:spPr>
        <p:txBody>
          <a:bodyPr/>
          <a:lstStyle/>
          <a:p>
            <a:fld id="{5034EE70-12A8-400F-8E3D-398CDD8B315D}" type="slidenum">
              <a:rPr lang="en-US" smtClean="0"/>
              <a:pPr/>
              <a:t>‹#›</a:t>
            </a:fld>
            <a:endParaRPr lang="en-US"/>
          </a:p>
        </p:txBody>
      </p:sp>
      <p:sp>
        <p:nvSpPr>
          <p:cNvPr id="49" name="TextBox 48">
            <a:extLst>
              <a:ext uri="{FF2B5EF4-FFF2-40B4-BE49-F238E27FC236}">
                <a16:creationId xmlns:a16="http://schemas.microsoft.com/office/drawing/2014/main" id="{71315377-B799-4E9E-99F8-42F78BAA7BD3}"/>
              </a:ext>
            </a:extLst>
          </p:cNvPr>
          <p:cNvSpPr txBox="1"/>
          <p:nvPr userDrawn="1"/>
        </p:nvSpPr>
        <p:spPr>
          <a:xfrm>
            <a:off x="9817769" y="6576218"/>
            <a:ext cx="1771776" cy="171450"/>
          </a:xfrm>
          <a:prstGeom prst="rect">
            <a:avLst/>
          </a:prstGeom>
          <a:noFill/>
        </p:spPr>
        <p:txBody>
          <a:bodyPr wrap="square" rtlCol="0">
            <a:noAutofit/>
          </a:bodyPr>
          <a:lstStyle/>
          <a:p>
            <a:pPr algn="ctr">
              <a:lnSpc>
                <a:spcPct val="90000"/>
              </a:lnSpc>
              <a:spcAft>
                <a:spcPts val="600"/>
              </a:spcAft>
            </a:pPr>
            <a:r>
              <a:rPr lang="en-US" sz="700" cap="all" spc="10" baseline="0"/>
              <a:t>Proprietary and Confidential</a:t>
            </a:r>
          </a:p>
        </p:txBody>
      </p:sp>
      <p:sp>
        <p:nvSpPr>
          <p:cNvPr id="35" name="Freeform: Shape 34">
            <a:extLst>
              <a:ext uri="{FF2B5EF4-FFF2-40B4-BE49-F238E27FC236}">
                <a16:creationId xmlns:a16="http://schemas.microsoft.com/office/drawing/2014/main" id="{F25C5F94-5CB8-4D8F-9531-B808017F917B}"/>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a:solidFill>
                <a:schemeClr val="tx1"/>
              </a:solidFill>
            </a:endParaRPr>
          </a:p>
        </p:txBody>
      </p:sp>
      <p:sp>
        <p:nvSpPr>
          <p:cNvPr id="24" name="Footer Placeholder 4">
            <a:extLst>
              <a:ext uri="{FF2B5EF4-FFF2-40B4-BE49-F238E27FC236}">
                <a16:creationId xmlns:a16="http://schemas.microsoft.com/office/drawing/2014/main" id="{8AA76261-3AFF-452D-8EC9-F16F7C0637D3}"/>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a:p>
        </p:txBody>
      </p:sp>
      <p:grpSp>
        <p:nvGrpSpPr>
          <p:cNvPr id="9" name="Graphic 46">
            <a:extLst>
              <a:ext uri="{FF2B5EF4-FFF2-40B4-BE49-F238E27FC236}">
                <a16:creationId xmlns:a16="http://schemas.microsoft.com/office/drawing/2014/main" id="{D7A7D96B-6D59-44FE-94EE-1DD8258F8272}"/>
              </a:ext>
            </a:extLst>
          </p:cNvPr>
          <p:cNvGrpSpPr/>
          <p:nvPr userDrawn="1"/>
        </p:nvGrpSpPr>
        <p:grpSpPr>
          <a:xfrm>
            <a:off x="223838" y="6586537"/>
            <a:ext cx="1852878" cy="171636"/>
            <a:chOff x="223838" y="6586537"/>
            <a:chExt cx="1852878" cy="171636"/>
          </a:xfrm>
          <a:solidFill>
            <a:srgbClr val="E2E2E3"/>
          </a:solidFill>
        </p:grpSpPr>
        <p:sp>
          <p:nvSpPr>
            <p:cNvPr id="10" name="Freeform: Shape 9">
              <a:extLst>
                <a:ext uri="{FF2B5EF4-FFF2-40B4-BE49-F238E27FC236}">
                  <a16:creationId xmlns:a16="http://schemas.microsoft.com/office/drawing/2014/main" id="{B9DE7E6D-C3BA-43FF-9C7C-A396EA19791A}"/>
                </a:ext>
              </a:extLst>
            </p:cNvPr>
            <p:cNvSpPr/>
            <p:nvPr/>
          </p:nvSpPr>
          <p:spPr>
            <a:xfrm>
              <a:off x="1015600" y="6590823"/>
              <a:ext cx="114610" cy="163250"/>
            </a:xfrm>
            <a:custGeom>
              <a:avLst/>
              <a:gdLst>
                <a:gd name="connsiteX0" fmla="*/ 97913 w 114610"/>
                <a:gd name="connsiteY0" fmla="*/ 163250 h 163250"/>
                <a:gd name="connsiteX1" fmla="*/ 114611 w 114610"/>
                <a:gd name="connsiteY1" fmla="*/ 163250 h 163250"/>
                <a:gd name="connsiteX2" fmla="*/ 114611 w 114610"/>
                <a:gd name="connsiteY2" fmla="*/ 0 h 163250"/>
                <a:gd name="connsiteX3" fmla="*/ 97913 w 114610"/>
                <a:gd name="connsiteY3" fmla="*/ 0 h 163250"/>
                <a:gd name="connsiteX4" fmla="*/ 97913 w 114610"/>
                <a:gd name="connsiteY4" fmla="*/ 73351 h 163250"/>
                <a:gd name="connsiteX5" fmla="*/ 16698 w 114610"/>
                <a:gd name="connsiteY5" fmla="*/ 73351 h 163250"/>
                <a:gd name="connsiteX6" fmla="*/ 16698 w 114610"/>
                <a:gd name="connsiteY6" fmla="*/ 0 h 163250"/>
                <a:gd name="connsiteX7" fmla="*/ 0 w 114610"/>
                <a:gd name="connsiteY7" fmla="*/ 0 h 163250"/>
                <a:gd name="connsiteX8" fmla="*/ 0 w 114610"/>
                <a:gd name="connsiteY8" fmla="*/ 163250 h 163250"/>
                <a:gd name="connsiteX9" fmla="*/ 16698 w 114610"/>
                <a:gd name="connsiteY9" fmla="*/ 163250 h 163250"/>
                <a:gd name="connsiteX10" fmla="*/ 16698 w 114610"/>
                <a:gd name="connsiteY10" fmla="*/ 89937 h 163250"/>
                <a:gd name="connsiteX11" fmla="*/ 97913 w 114610"/>
                <a:gd name="connsiteY11" fmla="*/ 89937 h 163250"/>
                <a:gd name="connsiteX12" fmla="*/ 97913 w 114610"/>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10" h="163250">
                  <a:moveTo>
                    <a:pt x="97913" y="163250"/>
                  </a:moveTo>
                  <a:lnTo>
                    <a:pt x="114611" y="163250"/>
                  </a:lnTo>
                  <a:lnTo>
                    <a:pt x="114611" y="0"/>
                  </a:lnTo>
                  <a:lnTo>
                    <a:pt x="97913" y="0"/>
                  </a:lnTo>
                  <a:lnTo>
                    <a:pt x="97913" y="73351"/>
                  </a:lnTo>
                  <a:lnTo>
                    <a:pt x="16698" y="73351"/>
                  </a:lnTo>
                  <a:lnTo>
                    <a:pt x="16698" y="0"/>
                  </a:lnTo>
                  <a:lnTo>
                    <a:pt x="0" y="0"/>
                  </a:lnTo>
                  <a:lnTo>
                    <a:pt x="0" y="163250"/>
                  </a:lnTo>
                  <a:lnTo>
                    <a:pt x="16698" y="163250"/>
                  </a:lnTo>
                  <a:lnTo>
                    <a:pt x="16698" y="89937"/>
                  </a:lnTo>
                  <a:lnTo>
                    <a:pt x="97913" y="89937"/>
                  </a:lnTo>
                  <a:lnTo>
                    <a:pt x="97913" y="163250"/>
                  </a:lnTo>
                  <a:close/>
                </a:path>
              </a:pathLst>
            </a:custGeom>
            <a:solidFill>
              <a:srgbClr val="E2E2E3"/>
            </a:solidFill>
            <a:ln w="371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724B243-6AAD-4DF1-8991-D1421D62827E}"/>
                </a:ext>
              </a:extLst>
            </p:cNvPr>
            <p:cNvSpPr/>
            <p:nvPr/>
          </p:nvSpPr>
          <p:spPr>
            <a:xfrm>
              <a:off x="1158761" y="6590823"/>
              <a:ext cx="16809" cy="163250"/>
            </a:xfrm>
            <a:custGeom>
              <a:avLst/>
              <a:gdLst>
                <a:gd name="connsiteX0" fmla="*/ 0 w 16809"/>
                <a:gd name="connsiteY0" fmla="*/ 0 h 163250"/>
                <a:gd name="connsiteX1" fmla="*/ 16810 w 16809"/>
                <a:gd name="connsiteY1" fmla="*/ 0 h 163250"/>
                <a:gd name="connsiteX2" fmla="*/ 16810 w 16809"/>
                <a:gd name="connsiteY2" fmla="*/ 163250 h 163250"/>
                <a:gd name="connsiteX3" fmla="*/ 0 w 16809"/>
                <a:gd name="connsiteY3" fmla="*/ 163250 h 163250"/>
              </a:gdLst>
              <a:ahLst/>
              <a:cxnLst>
                <a:cxn ang="0">
                  <a:pos x="connsiteX0" y="connsiteY0"/>
                </a:cxn>
                <a:cxn ang="0">
                  <a:pos x="connsiteX1" y="connsiteY1"/>
                </a:cxn>
                <a:cxn ang="0">
                  <a:pos x="connsiteX2" y="connsiteY2"/>
                </a:cxn>
                <a:cxn ang="0">
                  <a:pos x="connsiteX3" y="connsiteY3"/>
                </a:cxn>
              </a:cxnLst>
              <a:rect l="l" t="t" r="r" b="b"/>
              <a:pathLst>
                <a:path w="16809" h="163250">
                  <a:moveTo>
                    <a:pt x="0" y="0"/>
                  </a:moveTo>
                  <a:lnTo>
                    <a:pt x="16810" y="0"/>
                  </a:lnTo>
                  <a:lnTo>
                    <a:pt x="16810" y="163250"/>
                  </a:lnTo>
                  <a:lnTo>
                    <a:pt x="0" y="163250"/>
                  </a:lnTo>
                  <a:close/>
                </a:path>
              </a:pathLst>
            </a:custGeom>
            <a:solidFill>
              <a:srgbClr val="E2E2E3"/>
            </a:solidFill>
            <a:ln w="3718"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8F377E03-6478-4175-91A2-778A1D0450E9}"/>
                </a:ext>
              </a:extLst>
            </p:cNvPr>
            <p:cNvSpPr/>
            <p:nvPr/>
          </p:nvSpPr>
          <p:spPr>
            <a:xfrm>
              <a:off x="1197184" y="6589704"/>
              <a:ext cx="165642" cy="165862"/>
            </a:xfrm>
            <a:custGeom>
              <a:avLst/>
              <a:gdLst>
                <a:gd name="connsiteX0" fmla="*/ 24343 w 165642"/>
                <a:gd name="connsiteY0" fmla="*/ 141596 h 165862"/>
                <a:gd name="connsiteX1" fmla="*/ 114652 w 165642"/>
                <a:gd name="connsiteY1" fmla="*/ 159859 h 165862"/>
                <a:gd name="connsiteX2" fmla="*/ 141600 w 165642"/>
                <a:gd name="connsiteY2" fmla="*/ 141558 h 165862"/>
                <a:gd name="connsiteX3" fmla="*/ 160869 w 165642"/>
                <a:gd name="connsiteY3" fmla="*/ 110996 h 165862"/>
                <a:gd name="connsiteX4" fmla="*/ 165640 w 165642"/>
                <a:gd name="connsiteY4" fmla="*/ 81514 h 165862"/>
                <a:gd name="connsiteX5" fmla="*/ 91283 w 165642"/>
                <a:gd name="connsiteY5" fmla="*/ 81514 h 165862"/>
                <a:gd name="connsiteX6" fmla="*/ 91283 w 165642"/>
                <a:gd name="connsiteY6" fmla="*/ 96720 h 165862"/>
                <a:gd name="connsiteX7" fmla="*/ 149352 w 165642"/>
                <a:gd name="connsiteY7" fmla="*/ 96720 h 165862"/>
                <a:gd name="connsiteX8" fmla="*/ 142606 w 165642"/>
                <a:gd name="connsiteY8" fmla="*/ 110996 h 165862"/>
                <a:gd name="connsiteX9" fmla="*/ 133623 w 165642"/>
                <a:gd name="connsiteY9" fmla="*/ 124935 h 165862"/>
                <a:gd name="connsiteX10" fmla="*/ 121547 w 165642"/>
                <a:gd name="connsiteY10" fmla="*/ 136415 h 165862"/>
                <a:gd name="connsiteX11" fmla="*/ 103471 w 165642"/>
                <a:gd name="connsiteY11" fmla="*/ 145621 h 165862"/>
                <a:gd name="connsiteX12" fmla="*/ 57962 w 165642"/>
                <a:gd name="connsiteY12" fmla="*/ 143944 h 165862"/>
                <a:gd name="connsiteX13" fmla="*/ 36717 w 165642"/>
                <a:gd name="connsiteY13" fmla="*/ 129445 h 165862"/>
                <a:gd name="connsiteX14" fmla="*/ 22330 w 165642"/>
                <a:gd name="connsiteY14" fmla="*/ 108163 h 165862"/>
                <a:gd name="connsiteX15" fmla="*/ 22330 w 165642"/>
                <a:gd name="connsiteY15" fmla="*/ 57734 h 165862"/>
                <a:gd name="connsiteX16" fmla="*/ 36717 w 165642"/>
                <a:gd name="connsiteY16" fmla="*/ 36452 h 165862"/>
                <a:gd name="connsiteX17" fmla="*/ 58036 w 165642"/>
                <a:gd name="connsiteY17" fmla="*/ 21916 h 165862"/>
                <a:gd name="connsiteX18" fmla="*/ 83232 w 165642"/>
                <a:gd name="connsiteY18" fmla="*/ 17034 h 165862"/>
                <a:gd name="connsiteX19" fmla="*/ 108391 w 165642"/>
                <a:gd name="connsiteY19" fmla="*/ 21916 h 165862"/>
                <a:gd name="connsiteX20" fmla="*/ 122106 w 165642"/>
                <a:gd name="connsiteY20" fmla="*/ 29818 h 165862"/>
                <a:gd name="connsiteX21" fmla="*/ 134145 w 165642"/>
                <a:gd name="connsiteY21" fmla="*/ 17704 h 165862"/>
                <a:gd name="connsiteX22" fmla="*/ 129374 w 165642"/>
                <a:gd name="connsiteY22" fmla="*/ 14275 h 165862"/>
                <a:gd name="connsiteX23" fmla="*/ 114988 w 165642"/>
                <a:gd name="connsiteY23" fmla="*/ 6448 h 165862"/>
                <a:gd name="connsiteX24" fmla="*/ 99520 w 165642"/>
                <a:gd name="connsiteY24" fmla="*/ 1640 h 165862"/>
                <a:gd name="connsiteX25" fmla="*/ 82934 w 165642"/>
                <a:gd name="connsiteY25" fmla="*/ 0 h 165862"/>
                <a:gd name="connsiteX26" fmla="*/ 76001 w 165642"/>
                <a:gd name="connsiteY26" fmla="*/ 0 h 165862"/>
                <a:gd name="connsiteX27" fmla="*/ 51104 w 165642"/>
                <a:gd name="connsiteY27" fmla="*/ 5889 h 165862"/>
                <a:gd name="connsiteX28" fmla="*/ 24306 w 165642"/>
                <a:gd name="connsiteY28" fmla="*/ 24264 h 165862"/>
                <a:gd name="connsiteX29" fmla="*/ 6042 w 165642"/>
                <a:gd name="connsiteY29" fmla="*/ 51137 h 165862"/>
                <a:gd name="connsiteX30" fmla="*/ 4 w 165642"/>
                <a:gd name="connsiteY30" fmla="*/ 83042 h 165862"/>
                <a:gd name="connsiteX31" fmla="*/ 6042 w 165642"/>
                <a:gd name="connsiteY31" fmla="*/ 114909 h 165862"/>
                <a:gd name="connsiteX32" fmla="*/ 24268 w 165642"/>
                <a:gd name="connsiteY32" fmla="*/ 141707 h 16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5642" h="165862">
                  <a:moveTo>
                    <a:pt x="24343" y="141596"/>
                  </a:moveTo>
                  <a:cubicBezTo>
                    <a:pt x="48141" y="165094"/>
                    <a:pt x="83594" y="172264"/>
                    <a:pt x="114652" y="159859"/>
                  </a:cubicBezTo>
                  <a:cubicBezTo>
                    <a:pt x="124719" y="155530"/>
                    <a:pt x="133866" y="149319"/>
                    <a:pt x="141600" y="141558"/>
                  </a:cubicBezTo>
                  <a:cubicBezTo>
                    <a:pt x="150347" y="133035"/>
                    <a:pt x="156948" y="122562"/>
                    <a:pt x="160869" y="110996"/>
                  </a:cubicBezTo>
                  <a:cubicBezTo>
                    <a:pt x="164108" y="101507"/>
                    <a:pt x="165722" y="91539"/>
                    <a:pt x="165640" y="81514"/>
                  </a:cubicBezTo>
                  <a:lnTo>
                    <a:pt x="91283" y="81514"/>
                  </a:lnTo>
                  <a:lnTo>
                    <a:pt x="91283" y="96720"/>
                  </a:lnTo>
                  <a:lnTo>
                    <a:pt x="149352" y="96720"/>
                  </a:lnTo>
                  <a:lnTo>
                    <a:pt x="142606" y="110996"/>
                  </a:lnTo>
                  <a:cubicBezTo>
                    <a:pt x="140217" y="116006"/>
                    <a:pt x="137198" y="120690"/>
                    <a:pt x="133623" y="124935"/>
                  </a:cubicBezTo>
                  <a:cubicBezTo>
                    <a:pt x="130083" y="129240"/>
                    <a:pt x="126027" y="133095"/>
                    <a:pt x="121547" y="136415"/>
                  </a:cubicBezTo>
                  <a:cubicBezTo>
                    <a:pt x="116076" y="140470"/>
                    <a:pt x="109967" y="143582"/>
                    <a:pt x="103471" y="145621"/>
                  </a:cubicBezTo>
                  <a:cubicBezTo>
                    <a:pt x="88569" y="150385"/>
                    <a:pt x="72472" y="149792"/>
                    <a:pt x="57962" y="143944"/>
                  </a:cubicBezTo>
                  <a:cubicBezTo>
                    <a:pt x="49975" y="140595"/>
                    <a:pt x="42748" y="135663"/>
                    <a:pt x="36717" y="129445"/>
                  </a:cubicBezTo>
                  <a:cubicBezTo>
                    <a:pt x="30597" y="123344"/>
                    <a:pt x="25711" y="116117"/>
                    <a:pt x="22330" y="108163"/>
                  </a:cubicBezTo>
                  <a:cubicBezTo>
                    <a:pt x="15819" y="91984"/>
                    <a:pt x="15819" y="73913"/>
                    <a:pt x="22330" y="57734"/>
                  </a:cubicBezTo>
                  <a:cubicBezTo>
                    <a:pt x="25729" y="49791"/>
                    <a:pt x="30612" y="42568"/>
                    <a:pt x="36717" y="36452"/>
                  </a:cubicBezTo>
                  <a:cubicBezTo>
                    <a:pt x="42792" y="30244"/>
                    <a:pt x="50038" y="25303"/>
                    <a:pt x="58036" y="21916"/>
                  </a:cubicBezTo>
                  <a:cubicBezTo>
                    <a:pt x="66013" y="18581"/>
                    <a:pt x="74589" y="16919"/>
                    <a:pt x="83232" y="17034"/>
                  </a:cubicBezTo>
                  <a:cubicBezTo>
                    <a:pt x="91861" y="16956"/>
                    <a:pt x="100418" y="18617"/>
                    <a:pt x="108391" y="21916"/>
                  </a:cubicBezTo>
                  <a:cubicBezTo>
                    <a:pt x="113251" y="24012"/>
                    <a:pt x="117854" y="26664"/>
                    <a:pt x="122106" y="29818"/>
                  </a:cubicBezTo>
                  <a:lnTo>
                    <a:pt x="134145" y="17704"/>
                  </a:lnTo>
                  <a:cubicBezTo>
                    <a:pt x="132356" y="16363"/>
                    <a:pt x="130791" y="15244"/>
                    <a:pt x="129374" y="14275"/>
                  </a:cubicBezTo>
                  <a:cubicBezTo>
                    <a:pt x="124820" y="11246"/>
                    <a:pt x="120004" y="8627"/>
                    <a:pt x="114988" y="6448"/>
                  </a:cubicBezTo>
                  <a:cubicBezTo>
                    <a:pt x="110001" y="4347"/>
                    <a:pt x="104820" y="2737"/>
                    <a:pt x="99520" y="1640"/>
                  </a:cubicBezTo>
                  <a:cubicBezTo>
                    <a:pt x="94060" y="534"/>
                    <a:pt x="88502" y="-15"/>
                    <a:pt x="82934" y="0"/>
                  </a:cubicBezTo>
                  <a:lnTo>
                    <a:pt x="76001" y="0"/>
                  </a:lnTo>
                  <a:cubicBezTo>
                    <a:pt x="67440" y="610"/>
                    <a:pt x="59032" y="2598"/>
                    <a:pt x="51104" y="5889"/>
                  </a:cubicBezTo>
                  <a:cubicBezTo>
                    <a:pt x="41022" y="10138"/>
                    <a:pt x="31902" y="16389"/>
                    <a:pt x="24306" y="24264"/>
                  </a:cubicBezTo>
                  <a:cubicBezTo>
                    <a:pt x="16490" y="31918"/>
                    <a:pt x="10284" y="41054"/>
                    <a:pt x="6042" y="51137"/>
                  </a:cubicBezTo>
                  <a:cubicBezTo>
                    <a:pt x="1965" y="61275"/>
                    <a:pt x="-89" y="72114"/>
                    <a:pt x="4" y="83042"/>
                  </a:cubicBezTo>
                  <a:cubicBezTo>
                    <a:pt x="-107" y="93959"/>
                    <a:pt x="1946" y="104789"/>
                    <a:pt x="6042" y="114909"/>
                  </a:cubicBezTo>
                  <a:cubicBezTo>
                    <a:pt x="10206" y="125003"/>
                    <a:pt x="16411" y="134126"/>
                    <a:pt x="24268" y="141707"/>
                  </a:cubicBezTo>
                </a:path>
              </a:pathLst>
            </a:custGeom>
            <a:solidFill>
              <a:srgbClr val="E2E2E3"/>
            </a:solidFill>
            <a:ln w="371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15AD14C-1A0B-48A0-A5CA-2255A5F4BE37}"/>
                </a:ext>
              </a:extLst>
            </p:cNvPr>
            <p:cNvSpPr/>
            <p:nvPr/>
          </p:nvSpPr>
          <p:spPr>
            <a:xfrm>
              <a:off x="1384590" y="6590823"/>
              <a:ext cx="114573" cy="163250"/>
            </a:xfrm>
            <a:custGeom>
              <a:avLst/>
              <a:gdLst>
                <a:gd name="connsiteX0" fmla="*/ 97876 w 114573"/>
                <a:gd name="connsiteY0" fmla="*/ 163250 h 163250"/>
                <a:gd name="connsiteX1" fmla="*/ 114573 w 114573"/>
                <a:gd name="connsiteY1" fmla="*/ 163250 h 163250"/>
                <a:gd name="connsiteX2" fmla="*/ 114573 w 114573"/>
                <a:gd name="connsiteY2" fmla="*/ 0 h 163250"/>
                <a:gd name="connsiteX3" fmla="*/ 97876 w 114573"/>
                <a:gd name="connsiteY3" fmla="*/ 0 h 163250"/>
                <a:gd name="connsiteX4" fmla="*/ 97876 w 114573"/>
                <a:gd name="connsiteY4" fmla="*/ 73351 h 163250"/>
                <a:gd name="connsiteX5" fmla="*/ 16660 w 114573"/>
                <a:gd name="connsiteY5" fmla="*/ 73351 h 163250"/>
                <a:gd name="connsiteX6" fmla="*/ 16660 w 114573"/>
                <a:gd name="connsiteY6" fmla="*/ 0 h 163250"/>
                <a:gd name="connsiteX7" fmla="*/ 0 w 114573"/>
                <a:gd name="connsiteY7" fmla="*/ 0 h 163250"/>
                <a:gd name="connsiteX8" fmla="*/ 0 w 114573"/>
                <a:gd name="connsiteY8" fmla="*/ 163250 h 163250"/>
                <a:gd name="connsiteX9" fmla="*/ 16660 w 114573"/>
                <a:gd name="connsiteY9" fmla="*/ 163250 h 163250"/>
                <a:gd name="connsiteX10" fmla="*/ 16660 w 114573"/>
                <a:gd name="connsiteY10" fmla="*/ 89937 h 163250"/>
                <a:gd name="connsiteX11" fmla="*/ 97876 w 114573"/>
                <a:gd name="connsiteY11" fmla="*/ 89937 h 163250"/>
                <a:gd name="connsiteX12" fmla="*/ 97876 w 114573"/>
                <a:gd name="connsiteY12" fmla="*/ 16325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573" h="163250">
                  <a:moveTo>
                    <a:pt x="97876" y="163250"/>
                  </a:moveTo>
                  <a:lnTo>
                    <a:pt x="114573" y="163250"/>
                  </a:lnTo>
                  <a:lnTo>
                    <a:pt x="114573" y="0"/>
                  </a:lnTo>
                  <a:lnTo>
                    <a:pt x="97876" y="0"/>
                  </a:lnTo>
                  <a:lnTo>
                    <a:pt x="97876" y="73351"/>
                  </a:lnTo>
                  <a:lnTo>
                    <a:pt x="16660" y="73351"/>
                  </a:lnTo>
                  <a:lnTo>
                    <a:pt x="16660" y="0"/>
                  </a:lnTo>
                  <a:lnTo>
                    <a:pt x="0" y="0"/>
                  </a:lnTo>
                  <a:lnTo>
                    <a:pt x="0" y="163250"/>
                  </a:lnTo>
                  <a:lnTo>
                    <a:pt x="16660" y="163250"/>
                  </a:lnTo>
                  <a:lnTo>
                    <a:pt x="16660" y="89937"/>
                  </a:lnTo>
                  <a:lnTo>
                    <a:pt x="97876" y="89937"/>
                  </a:lnTo>
                  <a:lnTo>
                    <a:pt x="97876" y="163250"/>
                  </a:lnTo>
                  <a:close/>
                </a:path>
              </a:pathLst>
            </a:custGeom>
            <a:solidFill>
              <a:srgbClr val="E2E2E3"/>
            </a:solidFill>
            <a:ln w="371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53062E4-E07D-449C-86C2-C93E8590DCEE}"/>
                </a:ext>
              </a:extLst>
            </p:cNvPr>
            <p:cNvSpPr/>
            <p:nvPr/>
          </p:nvSpPr>
          <p:spPr>
            <a:xfrm>
              <a:off x="1527751" y="6590823"/>
              <a:ext cx="90346" cy="163250"/>
            </a:xfrm>
            <a:custGeom>
              <a:avLst/>
              <a:gdLst>
                <a:gd name="connsiteX0" fmla="*/ 16810 w 90346"/>
                <a:gd name="connsiteY0" fmla="*/ 0 h 163250"/>
                <a:gd name="connsiteX1" fmla="*/ 0 w 90346"/>
                <a:gd name="connsiteY1" fmla="*/ 0 h 163250"/>
                <a:gd name="connsiteX2" fmla="*/ 0 w 90346"/>
                <a:gd name="connsiteY2" fmla="*/ 163250 h 163250"/>
                <a:gd name="connsiteX3" fmla="*/ 90347 w 90346"/>
                <a:gd name="connsiteY3" fmla="*/ 163250 h 163250"/>
                <a:gd name="connsiteX4" fmla="*/ 90347 w 90346"/>
                <a:gd name="connsiteY4" fmla="*/ 146813 h 163250"/>
                <a:gd name="connsiteX5" fmla="*/ 16810 w 90346"/>
                <a:gd name="connsiteY5" fmla="*/ 146813 h 163250"/>
                <a:gd name="connsiteX6" fmla="*/ 16810 w 90346"/>
                <a:gd name="connsiteY6" fmla="*/ 0 h 16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46" h="163250">
                  <a:moveTo>
                    <a:pt x="16810" y="0"/>
                  </a:moveTo>
                  <a:lnTo>
                    <a:pt x="0" y="0"/>
                  </a:lnTo>
                  <a:lnTo>
                    <a:pt x="0" y="163250"/>
                  </a:lnTo>
                  <a:lnTo>
                    <a:pt x="90347" y="163250"/>
                  </a:lnTo>
                  <a:lnTo>
                    <a:pt x="90347" y="146813"/>
                  </a:lnTo>
                  <a:lnTo>
                    <a:pt x="16810" y="146813"/>
                  </a:lnTo>
                  <a:lnTo>
                    <a:pt x="16810" y="0"/>
                  </a:lnTo>
                  <a:close/>
                </a:path>
              </a:pathLst>
            </a:custGeom>
            <a:solidFill>
              <a:srgbClr val="E2E2E3"/>
            </a:solidFill>
            <a:ln w="371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D17CBDBB-F3DA-4F2B-9559-6B8D3195C973}"/>
                </a:ext>
              </a:extLst>
            </p:cNvPr>
            <p:cNvSpPr/>
            <p:nvPr/>
          </p:nvSpPr>
          <p:spPr>
            <a:xfrm>
              <a:off x="1640796" y="6593991"/>
              <a:ext cx="136563" cy="160268"/>
            </a:xfrm>
            <a:custGeom>
              <a:avLst/>
              <a:gdLst>
                <a:gd name="connsiteX0" fmla="*/ 36191 w 136563"/>
                <a:gd name="connsiteY0" fmla="*/ 119866 h 160268"/>
                <a:gd name="connsiteX1" fmla="*/ 37943 w 136563"/>
                <a:gd name="connsiteY1" fmla="*/ 115803 h 160268"/>
                <a:gd name="connsiteX2" fmla="*/ 51696 w 136563"/>
                <a:gd name="connsiteY2" fmla="*/ 81700 h 160268"/>
                <a:gd name="connsiteX3" fmla="*/ 65673 w 136563"/>
                <a:gd name="connsiteY3" fmla="*/ 47223 h 160268"/>
                <a:gd name="connsiteX4" fmla="*/ 68356 w 136563"/>
                <a:gd name="connsiteY4" fmla="*/ 41036 h 160268"/>
                <a:gd name="connsiteX5" fmla="*/ 71040 w 136563"/>
                <a:gd name="connsiteY5" fmla="*/ 47261 h 160268"/>
                <a:gd name="connsiteX6" fmla="*/ 84756 w 136563"/>
                <a:gd name="connsiteY6" fmla="*/ 81700 h 160268"/>
                <a:gd name="connsiteX7" fmla="*/ 98546 w 136563"/>
                <a:gd name="connsiteY7" fmla="*/ 115803 h 160268"/>
                <a:gd name="connsiteX8" fmla="*/ 100298 w 136563"/>
                <a:gd name="connsiteY8" fmla="*/ 119866 h 160268"/>
                <a:gd name="connsiteX9" fmla="*/ 118636 w 136563"/>
                <a:gd name="connsiteY9" fmla="*/ 160268 h 160268"/>
                <a:gd name="connsiteX10" fmla="*/ 136563 w 136563"/>
                <a:gd name="connsiteY10" fmla="*/ 160268 h 160268"/>
                <a:gd name="connsiteX11" fmla="*/ 68319 w 136563"/>
                <a:gd name="connsiteY11" fmla="*/ 0 h 160268"/>
                <a:gd name="connsiteX12" fmla="*/ 0 w 136563"/>
                <a:gd name="connsiteY12" fmla="*/ 160268 h 160268"/>
                <a:gd name="connsiteX13" fmla="*/ 18002 w 136563"/>
                <a:gd name="connsiteY13" fmla="*/ 160268 h 160268"/>
                <a:gd name="connsiteX14" fmla="*/ 30488 w 136563"/>
                <a:gd name="connsiteY14" fmla="*/ 132426 h 160268"/>
                <a:gd name="connsiteX15" fmla="*/ 106113 w 136563"/>
                <a:gd name="connsiteY15" fmla="*/ 132426 h 16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563" h="160268">
                  <a:moveTo>
                    <a:pt x="36191" y="119866"/>
                  </a:moveTo>
                  <a:lnTo>
                    <a:pt x="37943" y="115803"/>
                  </a:lnTo>
                  <a:cubicBezTo>
                    <a:pt x="42452" y="105255"/>
                    <a:pt x="47074" y="93776"/>
                    <a:pt x="51696" y="81700"/>
                  </a:cubicBezTo>
                  <a:cubicBezTo>
                    <a:pt x="56318" y="69624"/>
                    <a:pt x="61088" y="57846"/>
                    <a:pt x="65673" y="47223"/>
                  </a:cubicBezTo>
                  <a:lnTo>
                    <a:pt x="68356" y="41036"/>
                  </a:lnTo>
                  <a:lnTo>
                    <a:pt x="71040" y="47261"/>
                  </a:lnTo>
                  <a:cubicBezTo>
                    <a:pt x="75550" y="57883"/>
                    <a:pt x="80171" y="69624"/>
                    <a:pt x="84756" y="81700"/>
                  </a:cubicBezTo>
                  <a:cubicBezTo>
                    <a:pt x="89340" y="93776"/>
                    <a:pt x="93925" y="105255"/>
                    <a:pt x="98546" y="115803"/>
                  </a:cubicBezTo>
                  <a:lnTo>
                    <a:pt x="100298" y="119866"/>
                  </a:lnTo>
                  <a:close/>
                  <a:moveTo>
                    <a:pt x="118636" y="160268"/>
                  </a:moveTo>
                  <a:lnTo>
                    <a:pt x="136563" y="160268"/>
                  </a:lnTo>
                  <a:lnTo>
                    <a:pt x="68319" y="0"/>
                  </a:lnTo>
                  <a:lnTo>
                    <a:pt x="0" y="160268"/>
                  </a:lnTo>
                  <a:lnTo>
                    <a:pt x="18002" y="160268"/>
                  </a:lnTo>
                  <a:lnTo>
                    <a:pt x="30488" y="132426"/>
                  </a:lnTo>
                  <a:lnTo>
                    <a:pt x="106113" y="132426"/>
                  </a:lnTo>
                  <a:close/>
                </a:path>
              </a:pathLst>
            </a:custGeom>
            <a:solidFill>
              <a:srgbClr val="E2E2E3"/>
            </a:solidFill>
            <a:ln w="371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F9FC29D7-53E2-4020-958C-2E3B537914EB}"/>
                </a:ext>
              </a:extLst>
            </p:cNvPr>
            <p:cNvSpPr/>
            <p:nvPr/>
          </p:nvSpPr>
          <p:spPr>
            <a:xfrm>
              <a:off x="1800505" y="6590487"/>
              <a:ext cx="127208" cy="164070"/>
            </a:xfrm>
            <a:custGeom>
              <a:avLst/>
              <a:gdLst>
                <a:gd name="connsiteX0" fmla="*/ 110436 w 127208"/>
                <a:gd name="connsiteY0" fmla="*/ 119120 h 164070"/>
                <a:gd name="connsiteX1" fmla="*/ 0 w 127208"/>
                <a:gd name="connsiteY1" fmla="*/ 3019 h 164070"/>
                <a:gd name="connsiteX2" fmla="*/ 0 w 127208"/>
                <a:gd name="connsiteY2" fmla="*/ 164070 h 164070"/>
                <a:gd name="connsiteX3" fmla="*/ 16810 w 127208"/>
                <a:gd name="connsiteY3" fmla="*/ 164070 h 164070"/>
                <a:gd name="connsiteX4" fmla="*/ 16810 w 127208"/>
                <a:gd name="connsiteY4" fmla="*/ 44540 h 164070"/>
                <a:gd name="connsiteX5" fmla="*/ 127208 w 127208"/>
                <a:gd name="connsiteY5" fmla="*/ 162244 h 164070"/>
                <a:gd name="connsiteX6" fmla="*/ 127208 w 127208"/>
                <a:gd name="connsiteY6" fmla="*/ 0 h 164070"/>
                <a:gd name="connsiteX7" fmla="*/ 110436 w 127208"/>
                <a:gd name="connsiteY7" fmla="*/ 0 h 164070"/>
                <a:gd name="connsiteX8" fmla="*/ 110436 w 127208"/>
                <a:gd name="connsiteY8" fmla="*/ 119120 h 16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08" h="164070">
                  <a:moveTo>
                    <a:pt x="110436" y="119120"/>
                  </a:moveTo>
                  <a:lnTo>
                    <a:pt x="0" y="3019"/>
                  </a:lnTo>
                  <a:lnTo>
                    <a:pt x="0" y="164070"/>
                  </a:lnTo>
                  <a:lnTo>
                    <a:pt x="16810" y="164070"/>
                  </a:lnTo>
                  <a:lnTo>
                    <a:pt x="16810" y="44540"/>
                  </a:lnTo>
                  <a:lnTo>
                    <a:pt x="127208" y="162244"/>
                  </a:lnTo>
                  <a:lnTo>
                    <a:pt x="127208" y="0"/>
                  </a:lnTo>
                  <a:lnTo>
                    <a:pt x="110436" y="0"/>
                  </a:lnTo>
                  <a:lnTo>
                    <a:pt x="110436" y="119120"/>
                  </a:lnTo>
                  <a:close/>
                </a:path>
              </a:pathLst>
            </a:custGeom>
            <a:solidFill>
              <a:srgbClr val="E2E2E3"/>
            </a:solidFill>
            <a:ln w="371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1418998-30EC-40FB-9D2E-553D339F35EB}"/>
                </a:ext>
              </a:extLst>
            </p:cNvPr>
            <p:cNvSpPr/>
            <p:nvPr/>
          </p:nvSpPr>
          <p:spPr>
            <a:xfrm>
              <a:off x="1956301" y="6590935"/>
              <a:ext cx="120414" cy="163325"/>
            </a:xfrm>
            <a:custGeom>
              <a:avLst/>
              <a:gdLst>
                <a:gd name="connsiteX0" fmla="*/ 64704 w 120414"/>
                <a:gd name="connsiteY0" fmla="*/ 142080 h 163325"/>
                <a:gd name="connsiteX1" fmla="*/ 38912 w 120414"/>
                <a:gd name="connsiteY1" fmla="*/ 146478 h 163325"/>
                <a:gd name="connsiteX2" fmla="*/ 16549 w 120414"/>
                <a:gd name="connsiteY2" fmla="*/ 146478 h 163325"/>
                <a:gd name="connsiteX3" fmla="*/ 16549 w 120414"/>
                <a:gd name="connsiteY3" fmla="*/ 16474 h 163325"/>
                <a:gd name="connsiteX4" fmla="*/ 38539 w 120414"/>
                <a:gd name="connsiteY4" fmla="*/ 16474 h 163325"/>
                <a:gd name="connsiteX5" fmla="*/ 64629 w 120414"/>
                <a:gd name="connsiteY5" fmla="*/ 20872 h 163325"/>
                <a:gd name="connsiteX6" fmla="*/ 85650 w 120414"/>
                <a:gd name="connsiteY6" fmla="*/ 34476 h 163325"/>
                <a:gd name="connsiteX7" fmla="*/ 99180 w 120414"/>
                <a:gd name="connsiteY7" fmla="*/ 55535 h 163325"/>
                <a:gd name="connsiteX8" fmla="*/ 103578 w 120414"/>
                <a:gd name="connsiteY8" fmla="*/ 81625 h 163325"/>
                <a:gd name="connsiteX9" fmla="*/ 99180 w 120414"/>
                <a:gd name="connsiteY9" fmla="*/ 107715 h 163325"/>
                <a:gd name="connsiteX10" fmla="*/ 85799 w 120414"/>
                <a:gd name="connsiteY10" fmla="*/ 128811 h 163325"/>
                <a:gd name="connsiteX11" fmla="*/ 64815 w 120414"/>
                <a:gd name="connsiteY11" fmla="*/ 142266 h 163325"/>
                <a:gd name="connsiteX12" fmla="*/ 114983 w 120414"/>
                <a:gd name="connsiteY12" fmla="*/ 113492 h 163325"/>
                <a:gd name="connsiteX13" fmla="*/ 114983 w 120414"/>
                <a:gd name="connsiteY13" fmla="*/ 50130 h 163325"/>
                <a:gd name="connsiteX14" fmla="*/ 98845 w 120414"/>
                <a:gd name="connsiteY14" fmla="*/ 24040 h 163325"/>
                <a:gd name="connsiteX15" fmla="*/ 71487 w 120414"/>
                <a:gd name="connsiteY15" fmla="*/ 6187 h 163325"/>
                <a:gd name="connsiteX16" fmla="*/ 43161 w 120414"/>
                <a:gd name="connsiteY16" fmla="*/ 0 h 163325"/>
                <a:gd name="connsiteX17" fmla="*/ 0 w 120414"/>
                <a:gd name="connsiteY17" fmla="*/ 0 h 163325"/>
                <a:gd name="connsiteX18" fmla="*/ 0 w 120414"/>
                <a:gd name="connsiteY18" fmla="*/ 163325 h 163325"/>
                <a:gd name="connsiteX19" fmla="*/ 38688 w 120414"/>
                <a:gd name="connsiteY19" fmla="*/ 163325 h 163325"/>
                <a:gd name="connsiteX20" fmla="*/ 71487 w 120414"/>
                <a:gd name="connsiteY20" fmla="*/ 156989 h 163325"/>
                <a:gd name="connsiteX21" fmla="*/ 98509 w 120414"/>
                <a:gd name="connsiteY21" fmla="*/ 139322 h 163325"/>
                <a:gd name="connsiteX22" fmla="*/ 114760 w 120414"/>
                <a:gd name="connsiteY22" fmla="*/ 113232 h 16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414" h="163325">
                  <a:moveTo>
                    <a:pt x="64704" y="142080"/>
                  </a:moveTo>
                  <a:cubicBezTo>
                    <a:pt x="56437" y="145074"/>
                    <a:pt x="47704" y="146564"/>
                    <a:pt x="38912" y="146478"/>
                  </a:cubicBezTo>
                  <a:lnTo>
                    <a:pt x="16549" y="146478"/>
                  </a:lnTo>
                  <a:lnTo>
                    <a:pt x="16549" y="16474"/>
                  </a:lnTo>
                  <a:lnTo>
                    <a:pt x="38539" y="16474"/>
                  </a:lnTo>
                  <a:cubicBezTo>
                    <a:pt x="47428" y="16361"/>
                    <a:pt x="56269" y="17850"/>
                    <a:pt x="64629" y="20872"/>
                  </a:cubicBezTo>
                  <a:cubicBezTo>
                    <a:pt x="72486" y="23938"/>
                    <a:pt x="79635" y="28566"/>
                    <a:pt x="85650" y="34476"/>
                  </a:cubicBezTo>
                  <a:cubicBezTo>
                    <a:pt x="91610" y="40450"/>
                    <a:pt x="96224" y="47630"/>
                    <a:pt x="99180" y="55535"/>
                  </a:cubicBezTo>
                  <a:cubicBezTo>
                    <a:pt x="102195" y="63898"/>
                    <a:pt x="103686" y="72735"/>
                    <a:pt x="103578" y="81625"/>
                  </a:cubicBezTo>
                  <a:cubicBezTo>
                    <a:pt x="103690" y="90516"/>
                    <a:pt x="102203" y="99353"/>
                    <a:pt x="99180" y="107715"/>
                  </a:cubicBezTo>
                  <a:cubicBezTo>
                    <a:pt x="96258" y="115613"/>
                    <a:pt x="91700" y="122803"/>
                    <a:pt x="85799" y="128811"/>
                  </a:cubicBezTo>
                  <a:cubicBezTo>
                    <a:pt x="79855" y="134752"/>
                    <a:pt x="72695" y="139342"/>
                    <a:pt x="64815" y="142266"/>
                  </a:cubicBezTo>
                  <a:moveTo>
                    <a:pt x="114983" y="113492"/>
                  </a:moveTo>
                  <a:cubicBezTo>
                    <a:pt x="122225" y="92993"/>
                    <a:pt x="122225" y="70630"/>
                    <a:pt x="114983" y="50130"/>
                  </a:cubicBezTo>
                  <a:cubicBezTo>
                    <a:pt x="111647" y="40324"/>
                    <a:pt x="106131" y="31404"/>
                    <a:pt x="98845" y="24040"/>
                  </a:cubicBezTo>
                  <a:cubicBezTo>
                    <a:pt x="91036" y="16288"/>
                    <a:pt x="81726" y="10213"/>
                    <a:pt x="71487" y="6187"/>
                  </a:cubicBezTo>
                  <a:cubicBezTo>
                    <a:pt x="62456" y="2562"/>
                    <a:pt x="52881" y="471"/>
                    <a:pt x="43161" y="0"/>
                  </a:cubicBezTo>
                  <a:lnTo>
                    <a:pt x="0" y="0"/>
                  </a:lnTo>
                  <a:lnTo>
                    <a:pt x="0" y="163325"/>
                  </a:lnTo>
                  <a:lnTo>
                    <a:pt x="38688" y="163325"/>
                  </a:lnTo>
                  <a:cubicBezTo>
                    <a:pt x="49929" y="163357"/>
                    <a:pt x="61066" y="161205"/>
                    <a:pt x="71487" y="156989"/>
                  </a:cubicBezTo>
                  <a:cubicBezTo>
                    <a:pt x="81618" y="153032"/>
                    <a:pt x="90820" y="147016"/>
                    <a:pt x="98509" y="139322"/>
                  </a:cubicBezTo>
                  <a:cubicBezTo>
                    <a:pt x="105826" y="131963"/>
                    <a:pt x="111383" y="123044"/>
                    <a:pt x="114760" y="113232"/>
                  </a:cubicBezTo>
                </a:path>
              </a:pathLst>
            </a:custGeom>
            <a:solidFill>
              <a:srgbClr val="E2E2E3"/>
            </a:solidFill>
            <a:ln w="371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A12FEA2-BE6B-4716-BA9C-7A186DBABD0C}"/>
                </a:ext>
              </a:extLst>
            </p:cNvPr>
            <p:cNvSpPr/>
            <p:nvPr/>
          </p:nvSpPr>
          <p:spPr>
            <a:xfrm>
              <a:off x="370754" y="6588754"/>
              <a:ext cx="167181" cy="167152"/>
            </a:xfrm>
            <a:custGeom>
              <a:avLst/>
              <a:gdLst>
                <a:gd name="connsiteX0" fmla="*/ 48014 w 167181"/>
                <a:gd name="connsiteY0" fmla="*/ 48062 h 167152"/>
                <a:gd name="connsiteX1" fmla="*/ 118646 w 167181"/>
                <a:gd name="connsiteY1" fmla="*/ 47877 h 167152"/>
                <a:gd name="connsiteX2" fmla="*/ 118830 w 167181"/>
                <a:gd name="connsiteY2" fmla="*/ 48062 h 167152"/>
                <a:gd name="connsiteX3" fmla="*/ 133739 w 167181"/>
                <a:gd name="connsiteY3" fmla="*/ 83544 h 167152"/>
                <a:gd name="connsiteX4" fmla="*/ 118830 w 167181"/>
                <a:gd name="connsiteY4" fmla="*/ 119027 h 167152"/>
                <a:gd name="connsiteX5" fmla="*/ 48014 w 167181"/>
                <a:gd name="connsiteY5" fmla="*/ 119027 h 167152"/>
                <a:gd name="connsiteX6" fmla="*/ 33292 w 167181"/>
                <a:gd name="connsiteY6" fmla="*/ 83507 h 167152"/>
                <a:gd name="connsiteX7" fmla="*/ 48014 w 167181"/>
                <a:gd name="connsiteY7" fmla="*/ 48024 h 167152"/>
                <a:gd name="connsiteX8" fmla="*/ 83460 w 167181"/>
                <a:gd name="connsiteY8" fmla="*/ 167108 h 167152"/>
                <a:gd name="connsiteX9" fmla="*/ 142573 w 167181"/>
                <a:gd name="connsiteY9" fmla="*/ 142806 h 167152"/>
                <a:gd name="connsiteX10" fmla="*/ 167172 w 167181"/>
                <a:gd name="connsiteY10" fmla="*/ 83693 h 167152"/>
                <a:gd name="connsiteX11" fmla="*/ 142573 w 167181"/>
                <a:gd name="connsiteY11" fmla="*/ 24543 h 167152"/>
                <a:gd name="connsiteX12" fmla="*/ 24924 w 167181"/>
                <a:gd name="connsiteY12" fmla="*/ 24189 h 167152"/>
                <a:gd name="connsiteX13" fmla="*/ 24533 w 167181"/>
                <a:gd name="connsiteY13" fmla="*/ 24580 h 167152"/>
                <a:gd name="connsiteX14" fmla="*/ 8 w 167181"/>
                <a:gd name="connsiteY14" fmla="*/ 83731 h 167152"/>
                <a:gd name="connsiteX15" fmla="*/ 24533 w 167181"/>
                <a:gd name="connsiteY15" fmla="*/ 142844 h 167152"/>
                <a:gd name="connsiteX16" fmla="*/ 83609 w 167181"/>
                <a:gd name="connsiteY16" fmla="*/ 167145 h 16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181" h="167152">
                  <a:moveTo>
                    <a:pt x="48014" y="48062"/>
                  </a:moveTo>
                  <a:cubicBezTo>
                    <a:pt x="67467" y="28506"/>
                    <a:pt x="99090" y="28424"/>
                    <a:pt x="118646" y="47877"/>
                  </a:cubicBezTo>
                  <a:cubicBezTo>
                    <a:pt x="118707" y="47938"/>
                    <a:pt x="118769" y="48000"/>
                    <a:pt x="118830" y="48062"/>
                  </a:cubicBezTo>
                  <a:cubicBezTo>
                    <a:pt x="128486" y="57324"/>
                    <a:pt x="133882" y="70166"/>
                    <a:pt x="133739" y="83544"/>
                  </a:cubicBezTo>
                  <a:cubicBezTo>
                    <a:pt x="133931" y="96933"/>
                    <a:pt x="128527" y="109794"/>
                    <a:pt x="118830" y="119027"/>
                  </a:cubicBezTo>
                  <a:cubicBezTo>
                    <a:pt x="99245" y="138511"/>
                    <a:pt x="67599" y="138511"/>
                    <a:pt x="48014" y="119027"/>
                  </a:cubicBezTo>
                  <a:cubicBezTo>
                    <a:pt x="38418" y="109724"/>
                    <a:pt x="33090" y="96871"/>
                    <a:pt x="33292" y="83507"/>
                  </a:cubicBezTo>
                  <a:cubicBezTo>
                    <a:pt x="33145" y="70165"/>
                    <a:pt x="38464" y="57343"/>
                    <a:pt x="48014" y="48024"/>
                  </a:cubicBezTo>
                  <a:moveTo>
                    <a:pt x="83460" y="167108"/>
                  </a:moveTo>
                  <a:cubicBezTo>
                    <a:pt x="105663" y="167458"/>
                    <a:pt x="127035" y="158672"/>
                    <a:pt x="142573" y="142806"/>
                  </a:cubicBezTo>
                  <a:cubicBezTo>
                    <a:pt x="158615" y="127366"/>
                    <a:pt x="167524" y="105957"/>
                    <a:pt x="167172" y="83693"/>
                  </a:cubicBezTo>
                  <a:cubicBezTo>
                    <a:pt x="167485" y="61427"/>
                    <a:pt x="158583" y="40021"/>
                    <a:pt x="142573" y="24543"/>
                  </a:cubicBezTo>
                  <a:cubicBezTo>
                    <a:pt x="110183" y="-8042"/>
                    <a:pt x="57510" y="-8201"/>
                    <a:pt x="24924" y="24189"/>
                  </a:cubicBezTo>
                  <a:cubicBezTo>
                    <a:pt x="24793" y="24319"/>
                    <a:pt x="24663" y="24450"/>
                    <a:pt x="24533" y="24580"/>
                  </a:cubicBezTo>
                  <a:cubicBezTo>
                    <a:pt x="8591" y="40099"/>
                    <a:pt x="-276" y="61485"/>
                    <a:pt x="8" y="83731"/>
                  </a:cubicBezTo>
                  <a:cubicBezTo>
                    <a:pt x="-310" y="105972"/>
                    <a:pt x="8564" y="127360"/>
                    <a:pt x="24533" y="142844"/>
                  </a:cubicBezTo>
                  <a:cubicBezTo>
                    <a:pt x="40084" y="158666"/>
                    <a:pt x="61426" y="167445"/>
                    <a:pt x="83609" y="167145"/>
                  </a:cubicBezTo>
                </a:path>
              </a:pathLst>
            </a:custGeom>
            <a:solidFill>
              <a:srgbClr val="E2E2E3"/>
            </a:solidFill>
            <a:ln w="3718"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1668489-0C3E-46CD-83F1-654D575A527F}"/>
                </a:ext>
              </a:extLst>
            </p:cNvPr>
            <p:cNvSpPr/>
            <p:nvPr/>
          </p:nvSpPr>
          <p:spPr>
            <a:xfrm>
              <a:off x="552052" y="6589991"/>
              <a:ext cx="121133" cy="164789"/>
            </a:xfrm>
            <a:custGeom>
              <a:avLst/>
              <a:gdLst>
                <a:gd name="connsiteX0" fmla="*/ 33321 w 121133"/>
                <a:gd name="connsiteY0" fmla="*/ 32848 h 164789"/>
                <a:gd name="connsiteX1" fmla="*/ 51957 w 121133"/>
                <a:gd name="connsiteY1" fmla="*/ 32848 h 164789"/>
                <a:gd name="connsiteX2" fmla="*/ 72382 w 121133"/>
                <a:gd name="connsiteY2" fmla="*/ 39371 h 164789"/>
                <a:gd name="connsiteX3" fmla="*/ 78941 w 121133"/>
                <a:gd name="connsiteY3" fmla="*/ 55211 h 164789"/>
                <a:gd name="connsiteX4" fmla="*/ 56914 w 121133"/>
                <a:gd name="connsiteY4" fmla="*/ 78543 h 164789"/>
                <a:gd name="connsiteX5" fmla="*/ 45732 w 121133"/>
                <a:gd name="connsiteY5" fmla="*/ 78543 h 164789"/>
                <a:gd name="connsiteX6" fmla="*/ 45732 w 121133"/>
                <a:gd name="connsiteY6" fmla="*/ 78543 h 164789"/>
                <a:gd name="connsiteX7" fmla="*/ 33321 w 121133"/>
                <a:gd name="connsiteY7" fmla="*/ 78543 h 164789"/>
                <a:gd name="connsiteX8" fmla="*/ 33321 w 121133"/>
                <a:gd name="connsiteY8" fmla="*/ 164790 h 164789"/>
                <a:gd name="connsiteX9" fmla="*/ 33321 w 121133"/>
                <a:gd name="connsiteY9" fmla="*/ 91924 h 164789"/>
                <a:gd name="connsiteX10" fmla="*/ 80656 w 121133"/>
                <a:gd name="connsiteY10" fmla="*/ 164790 h 164789"/>
                <a:gd name="connsiteX11" fmla="*/ 121133 w 121133"/>
                <a:gd name="connsiteY11" fmla="*/ 164790 h 164789"/>
                <a:gd name="connsiteX12" fmla="*/ 82818 w 121133"/>
                <a:gd name="connsiteY12" fmla="*/ 105155 h 164789"/>
                <a:gd name="connsiteX13" fmla="*/ 102423 w 121133"/>
                <a:gd name="connsiteY13" fmla="*/ 89725 h 164789"/>
                <a:gd name="connsiteX14" fmla="*/ 112859 w 121133"/>
                <a:gd name="connsiteY14" fmla="*/ 58342 h 164789"/>
                <a:gd name="connsiteX15" fmla="*/ 112859 w 121133"/>
                <a:gd name="connsiteY15" fmla="*/ 54205 h 164789"/>
                <a:gd name="connsiteX16" fmla="*/ 96906 w 121133"/>
                <a:gd name="connsiteY16" fmla="*/ 16933 h 164789"/>
                <a:gd name="connsiteX17" fmla="*/ 53746 w 121133"/>
                <a:gd name="connsiteY17" fmla="*/ 12 h 164789"/>
                <a:gd name="connsiteX18" fmla="*/ 0 w 121133"/>
                <a:gd name="connsiteY18" fmla="*/ 12 h 164789"/>
                <a:gd name="connsiteX19" fmla="*/ 0 w 121133"/>
                <a:gd name="connsiteY19" fmla="*/ 164790 h 16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133" h="164789">
                  <a:moveTo>
                    <a:pt x="33321" y="32848"/>
                  </a:moveTo>
                  <a:lnTo>
                    <a:pt x="51957" y="32848"/>
                  </a:lnTo>
                  <a:cubicBezTo>
                    <a:pt x="59325" y="32508"/>
                    <a:pt x="66575" y="34822"/>
                    <a:pt x="72382" y="39371"/>
                  </a:cubicBezTo>
                  <a:cubicBezTo>
                    <a:pt x="76586" y="43570"/>
                    <a:pt x="78945" y="49269"/>
                    <a:pt x="78941" y="55211"/>
                  </a:cubicBezTo>
                  <a:cubicBezTo>
                    <a:pt x="79296" y="67735"/>
                    <a:pt x="69437" y="78178"/>
                    <a:pt x="56914" y="78543"/>
                  </a:cubicBezTo>
                  <a:lnTo>
                    <a:pt x="45732" y="78543"/>
                  </a:lnTo>
                  <a:lnTo>
                    <a:pt x="45732" y="78543"/>
                  </a:lnTo>
                  <a:lnTo>
                    <a:pt x="33321" y="78543"/>
                  </a:lnTo>
                  <a:close/>
                  <a:moveTo>
                    <a:pt x="33321" y="164790"/>
                  </a:moveTo>
                  <a:lnTo>
                    <a:pt x="33321" y="91924"/>
                  </a:lnTo>
                  <a:lnTo>
                    <a:pt x="80656" y="164790"/>
                  </a:lnTo>
                  <a:lnTo>
                    <a:pt x="121133" y="164790"/>
                  </a:lnTo>
                  <a:lnTo>
                    <a:pt x="82818" y="105155"/>
                  </a:lnTo>
                  <a:cubicBezTo>
                    <a:pt x="90932" y="102416"/>
                    <a:pt x="97853" y="96968"/>
                    <a:pt x="102423" y="89725"/>
                  </a:cubicBezTo>
                  <a:cubicBezTo>
                    <a:pt x="109132" y="80630"/>
                    <a:pt x="112784" y="69643"/>
                    <a:pt x="112859" y="58342"/>
                  </a:cubicBezTo>
                  <a:lnTo>
                    <a:pt x="112859" y="54205"/>
                  </a:lnTo>
                  <a:cubicBezTo>
                    <a:pt x="112859" y="35979"/>
                    <a:pt x="106933" y="26810"/>
                    <a:pt x="96906" y="16933"/>
                  </a:cubicBezTo>
                  <a:cubicBezTo>
                    <a:pt x="85337" y="5785"/>
                    <a:pt x="69810" y="-303"/>
                    <a:pt x="53746" y="12"/>
                  </a:cubicBezTo>
                  <a:lnTo>
                    <a:pt x="0" y="12"/>
                  </a:lnTo>
                  <a:lnTo>
                    <a:pt x="0" y="164790"/>
                  </a:lnTo>
                  <a:close/>
                </a:path>
              </a:pathLst>
            </a:custGeom>
            <a:solidFill>
              <a:srgbClr val="E2E2E3"/>
            </a:solidFill>
            <a:ln w="371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1FDD86A0-39EC-4FC5-B786-78BFC1A07F1D}"/>
                </a:ext>
              </a:extLst>
            </p:cNvPr>
            <p:cNvSpPr/>
            <p:nvPr/>
          </p:nvSpPr>
          <p:spPr>
            <a:xfrm>
              <a:off x="681161" y="6590003"/>
              <a:ext cx="114275" cy="164778"/>
            </a:xfrm>
            <a:custGeom>
              <a:avLst/>
              <a:gdLst>
                <a:gd name="connsiteX0" fmla="*/ 40552 w 114275"/>
                <a:gd name="connsiteY0" fmla="*/ 164778 h 164778"/>
                <a:gd name="connsiteX1" fmla="*/ 73798 w 114275"/>
                <a:gd name="connsiteY1" fmla="*/ 164778 h 164778"/>
                <a:gd name="connsiteX2" fmla="*/ 73798 w 114275"/>
                <a:gd name="connsiteY2" fmla="*/ 32836 h 164778"/>
                <a:gd name="connsiteX3" fmla="*/ 114275 w 114275"/>
                <a:gd name="connsiteY3" fmla="*/ 32836 h 164778"/>
                <a:gd name="connsiteX4" fmla="*/ 114275 w 114275"/>
                <a:gd name="connsiteY4" fmla="*/ 0 h 164778"/>
                <a:gd name="connsiteX5" fmla="*/ 0 w 114275"/>
                <a:gd name="connsiteY5" fmla="*/ 0 h 164778"/>
                <a:gd name="connsiteX6" fmla="*/ 0 w 114275"/>
                <a:gd name="connsiteY6" fmla="*/ 32836 h 164778"/>
                <a:gd name="connsiteX7" fmla="*/ 40552 w 114275"/>
                <a:gd name="connsiteY7" fmla="*/ 32836 h 164778"/>
                <a:gd name="connsiteX8" fmla="*/ 40552 w 114275"/>
                <a:gd name="connsiteY8" fmla="*/ 164778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75" h="164778">
                  <a:moveTo>
                    <a:pt x="40552" y="164778"/>
                  </a:moveTo>
                  <a:lnTo>
                    <a:pt x="73798" y="164778"/>
                  </a:lnTo>
                  <a:lnTo>
                    <a:pt x="73798" y="32836"/>
                  </a:lnTo>
                  <a:lnTo>
                    <a:pt x="114275" y="32836"/>
                  </a:lnTo>
                  <a:lnTo>
                    <a:pt x="114275" y="0"/>
                  </a:lnTo>
                  <a:lnTo>
                    <a:pt x="0" y="0"/>
                  </a:lnTo>
                  <a:lnTo>
                    <a:pt x="0" y="32836"/>
                  </a:lnTo>
                  <a:lnTo>
                    <a:pt x="40552" y="32836"/>
                  </a:lnTo>
                  <a:lnTo>
                    <a:pt x="40552" y="164778"/>
                  </a:lnTo>
                  <a:close/>
                </a:path>
              </a:pathLst>
            </a:custGeom>
            <a:solidFill>
              <a:srgbClr val="E2E2E3"/>
            </a:solidFill>
            <a:ln w="371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B0AE477-EBD7-44D2-A997-AC6F35009405}"/>
                </a:ext>
              </a:extLst>
            </p:cNvPr>
            <p:cNvSpPr/>
            <p:nvPr/>
          </p:nvSpPr>
          <p:spPr>
            <a:xfrm>
              <a:off x="809749" y="6590003"/>
              <a:ext cx="121095" cy="164778"/>
            </a:xfrm>
            <a:custGeom>
              <a:avLst/>
              <a:gdLst>
                <a:gd name="connsiteX0" fmla="*/ 33023 w 121095"/>
                <a:gd name="connsiteY0" fmla="*/ 98770 h 164778"/>
                <a:gd name="connsiteX1" fmla="*/ 88110 w 121095"/>
                <a:gd name="connsiteY1" fmla="*/ 98770 h 164778"/>
                <a:gd name="connsiteX2" fmla="*/ 88110 w 121095"/>
                <a:gd name="connsiteY2" fmla="*/ 164778 h 164778"/>
                <a:gd name="connsiteX3" fmla="*/ 121096 w 121095"/>
                <a:gd name="connsiteY3" fmla="*/ 164778 h 164778"/>
                <a:gd name="connsiteX4" fmla="*/ 121096 w 121095"/>
                <a:gd name="connsiteY4" fmla="*/ 0 h 164778"/>
                <a:gd name="connsiteX5" fmla="*/ 88110 w 121095"/>
                <a:gd name="connsiteY5" fmla="*/ 0 h 164778"/>
                <a:gd name="connsiteX6" fmla="*/ 88110 w 121095"/>
                <a:gd name="connsiteY6" fmla="*/ 65934 h 164778"/>
                <a:gd name="connsiteX7" fmla="*/ 33023 w 121095"/>
                <a:gd name="connsiteY7" fmla="*/ 65934 h 164778"/>
                <a:gd name="connsiteX8" fmla="*/ 33023 w 121095"/>
                <a:gd name="connsiteY8" fmla="*/ 0 h 164778"/>
                <a:gd name="connsiteX9" fmla="*/ 0 w 121095"/>
                <a:gd name="connsiteY9" fmla="*/ 0 h 164778"/>
                <a:gd name="connsiteX10" fmla="*/ 0 w 121095"/>
                <a:gd name="connsiteY10" fmla="*/ 164778 h 164778"/>
                <a:gd name="connsiteX11" fmla="*/ 33023 w 121095"/>
                <a:gd name="connsiteY11" fmla="*/ 164778 h 164778"/>
                <a:gd name="connsiteX12" fmla="*/ 33023 w 121095"/>
                <a:gd name="connsiteY12" fmla="*/ 98770 h 1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095" h="164778">
                  <a:moveTo>
                    <a:pt x="33023" y="98770"/>
                  </a:moveTo>
                  <a:lnTo>
                    <a:pt x="88110" y="98770"/>
                  </a:lnTo>
                  <a:lnTo>
                    <a:pt x="88110" y="164778"/>
                  </a:lnTo>
                  <a:lnTo>
                    <a:pt x="121096" y="164778"/>
                  </a:lnTo>
                  <a:lnTo>
                    <a:pt x="121096" y="0"/>
                  </a:lnTo>
                  <a:lnTo>
                    <a:pt x="88110" y="0"/>
                  </a:lnTo>
                  <a:lnTo>
                    <a:pt x="88110" y="65934"/>
                  </a:lnTo>
                  <a:lnTo>
                    <a:pt x="33023" y="65934"/>
                  </a:lnTo>
                  <a:lnTo>
                    <a:pt x="33023" y="0"/>
                  </a:lnTo>
                  <a:lnTo>
                    <a:pt x="0" y="0"/>
                  </a:lnTo>
                  <a:lnTo>
                    <a:pt x="0" y="164778"/>
                  </a:lnTo>
                  <a:lnTo>
                    <a:pt x="33023" y="164778"/>
                  </a:lnTo>
                  <a:lnTo>
                    <a:pt x="33023" y="98770"/>
                  </a:lnTo>
                  <a:close/>
                </a:path>
              </a:pathLst>
            </a:custGeom>
            <a:solidFill>
              <a:srgbClr val="E2E2E3"/>
            </a:solidFill>
            <a:ln w="371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C5EBF9D-7D28-47D7-BE38-64D71938260A}"/>
                </a:ext>
              </a:extLst>
            </p:cNvPr>
            <p:cNvSpPr/>
            <p:nvPr/>
          </p:nvSpPr>
          <p:spPr>
            <a:xfrm>
              <a:off x="223838" y="6589593"/>
              <a:ext cx="132463" cy="168580"/>
            </a:xfrm>
            <a:custGeom>
              <a:avLst/>
              <a:gdLst>
                <a:gd name="connsiteX0" fmla="*/ 0 w 132463"/>
                <a:gd name="connsiteY0" fmla="*/ 165412 h 168580"/>
                <a:gd name="connsiteX1" fmla="*/ 33097 w 132463"/>
                <a:gd name="connsiteY1" fmla="*/ 165412 h 168580"/>
                <a:gd name="connsiteX2" fmla="*/ 33097 w 132463"/>
                <a:gd name="connsiteY2" fmla="*/ 73910 h 168580"/>
                <a:gd name="connsiteX3" fmla="*/ 132464 w 132463"/>
                <a:gd name="connsiteY3" fmla="*/ 168580 h 168580"/>
                <a:gd name="connsiteX4" fmla="*/ 132464 w 132463"/>
                <a:gd name="connsiteY4" fmla="*/ 0 h 168580"/>
                <a:gd name="connsiteX5" fmla="*/ 99255 w 132463"/>
                <a:gd name="connsiteY5" fmla="*/ 0 h 168580"/>
                <a:gd name="connsiteX6" fmla="*/ 99255 w 132463"/>
                <a:gd name="connsiteY6" fmla="*/ 91502 h 168580"/>
                <a:gd name="connsiteX7" fmla="*/ 48490 w 132463"/>
                <a:gd name="connsiteY7" fmla="*/ 43161 h 168580"/>
                <a:gd name="connsiteX8" fmla="*/ 0 w 132463"/>
                <a:gd name="connsiteY8" fmla="*/ 91651 h 168580"/>
                <a:gd name="connsiteX9" fmla="*/ 0 w 132463"/>
                <a:gd name="connsiteY9" fmla="*/ 165412 h 1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463" h="168580">
                  <a:moveTo>
                    <a:pt x="0" y="165412"/>
                  </a:moveTo>
                  <a:lnTo>
                    <a:pt x="33097" y="165412"/>
                  </a:lnTo>
                  <a:lnTo>
                    <a:pt x="33097" y="73910"/>
                  </a:lnTo>
                  <a:lnTo>
                    <a:pt x="132464" y="168580"/>
                  </a:lnTo>
                  <a:lnTo>
                    <a:pt x="132464" y="0"/>
                  </a:lnTo>
                  <a:lnTo>
                    <a:pt x="99255" y="0"/>
                  </a:lnTo>
                  <a:lnTo>
                    <a:pt x="99255" y="91502"/>
                  </a:lnTo>
                  <a:lnTo>
                    <a:pt x="48490" y="43161"/>
                  </a:lnTo>
                  <a:lnTo>
                    <a:pt x="0" y="91651"/>
                  </a:lnTo>
                  <a:lnTo>
                    <a:pt x="0" y="165412"/>
                  </a:lnTo>
                  <a:close/>
                </a:path>
              </a:pathLst>
            </a:custGeom>
            <a:solidFill>
              <a:srgbClr val="E2E2E3"/>
            </a:solidFill>
            <a:ln w="371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53835161-DB6D-4906-B508-2BCCEFADAEA0}"/>
                </a:ext>
              </a:extLst>
            </p:cNvPr>
            <p:cNvSpPr/>
            <p:nvPr/>
          </p:nvSpPr>
          <p:spPr>
            <a:xfrm>
              <a:off x="223838" y="6586537"/>
              <a:ext cx="48490" cy="94707"/>
            </a:xfrm>
            <a:custGeom>
              <a:avLst/>
              <a:gdLst>
                <a:gd name="connsiteX0" fmla="*/ 0 w 48490"/>
                <a:gd name="connsiteY0" fmla="*/ 94707 h 94707"/>
                <a:gd name="connsiteX1" fmla="*/ 48490 w 48490"/>
                <a:gd name="connsiteY1" fmla="*/ 46180 h 94707"/>
                <a:gd name="connsiteX2" fmla="*/ 0 w 48490"/>
                <a:gd name="connsiteY2" fmla="*/ 0 h 94707"/>
                <a:gd name="connsiteX3" fmla="*/ 0 w 48490"/>
                <a:gd name="connsiteY3" fmla="*/ 94707 h 94707"/>
              </a:gdLst>
              <a:ahLst/>
              <a:cxnLst>
                <a:cxn ang="0">
                  <a:pos x="connsiteX0" y="connsiteY0"/>
                </a:cxn>
                <a:cxn ang="0">
                  <a:pos x="connsiteX1" y="connsiteY1"/>
                </a:cxn>
                <a:cxn ang="0">
                  <a:pos x="connsiteX2" y="connsiteY2"/>
                </a:cxn>
                <a:cxn ang="0">
                  <a:pos x="connsiteX3" y="connsiteY3"/>
                </a:cxn>
              </a:cxnLst>
              <a:rect l="l" t="t" r="r" b="b"/>
              <a:pathLst>
                <a:path w="48490" h="94707">
                  <a:moveTo>
                    <a:pt x="0" y="94707"/>
                  </a:moveTo>
                  <a:lnTo>
                    <a:pt x="48490" y="46180"/>
                  </a:lnTo>
                  <a:lnTo>
                    <a:pt x="0" y="0"/>
                  </a:lnTo>
                  <a:lnTo>
                    <a:pt x="0" y="94707"/>
                  </a:lnTo>
                  <a:close/>
                </a:path>
              </a:pathLst>
            </a:custGeom>
            <a:solidFill>
              <a:schemeClr val="accent3"/>
            </a:solidFill>
            <a:ln w="3718" cap="flat">
              <a:noFill/>
              <a:prstDash val="solid"/>
              <a:miter/>
            </a:ln>
          </p:spPr>
          <p:txBody>
            <a:bodyPr rtlCol="0" anchor="ctr"/>
            <a:lstStyle/>
            <a:p>
              <a:endParaRPr lang="en-US"/>
            </a:p>
          </p:txBody>
        </p:sp>
      </p:grpSp>
    </p:spTree>
    <p:extLst>
      <p:ext uri="{BB962C8B-B14F-4D97-AF65-F5344CB8AC3E}">
        <p14:creationId xmlns:p14="http://schemas.microsoft.com/office/powerpoint/2010/main" val="2868410611"/>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ubsection Divider White">
    <p:bg>
      <p:bgRef idx="1001">
        <a:schemeClr val="bg1"/>
      </p:bgRef>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5023233-F6FC-4927-94AC-4F8681FC8475}"/>
              </a:ext>
            </a:extLst>
          </p:cNvPr>
          <p:cNvSpPr>
            <a:spLocks noGrp="1"/>
          </p:cNvSpPr>
          <p:nvPr>
            <p:ph type="body" sz="quarter" idx="21" hasCustomPrompt="1"/>
          </p:nvPr>
        </p:nvSpPr>
        <p:spPr>
          <a:xfrm>
            <a:off x="2714625" y="1828800"/>
            <a:ext cx="6762750" cy="3200400"/>
          </a:xfrm>
          <a:ln>
            <a:solidFill>
              <a:schemeClr val="accent1"/>
            </a:solidFill>
          </a:ln>
        </p:spPr>
        <p:txBody>
          <a:bodyPr/>
          <a:lstStyle>
            <a:lvl1pPr>
              <a:defRPr/>
            </a:lvl1pPr>
          </a:lstStyle>
          <a:p>
            <a:pPr lvl="0"/>
            <a:r>
              <a:rPr lang="en-US"/>
              <a:t> </a:t>
            </a:r>
          </a:p>
        </p:txBody>
      </p:sp>
      <p:sp>
        <p:nvSpPr>
          <p:cNvPr id="66" name="Text Placeholder 43">
            <a:extLst>
              <a:ext uri="{FF2B5EF4-FFF2-40B4-BE49-F238E27FC236}">
                <a16:creationId xmlns:a16="http://schemas.microsoft.com/office/drawing/2014/main" id="{B71C1A23-9EDF-4C92-98F1-0130A7178B36}"/>
              </a:ext>
            </a:extLst>
          </p:cNvPr>
          <p:cNvSpPr>
            <a:spLocks noGrp="1"/>
          </p:cNvSpPr>
          <p:nvPr>
            <p:ph type="body" sz="quarter" idx="27" hasCustomPrompt="1"/>
          </p:nvPr>
        </p:nvSpPr>
        <p:spPr>
          <a:xfrm>
            <a:off x="2714625" y="1828800"/>
            <a:ext cx="272115" cy="272115"/>
          </a:xfrm>
          <a:custGeom>
            <a:avLst/>
            <a:gdLst>
              <a:gd name="connsiteX0" fmla="*/ 0 w 272115"/>
              <a:gd name="connsiteY0" fmla="*/ 0 h 272115"/>
              <a:gd name="connsiteX1" fmla="*/ 272115 w 272115"/>
              <a:gd name="connsiteY1" fmla="*/ 0 h 272115"/>
              <a:gd name="connsiteX2" fmla="*/ 0 w 272115"/>
              <a:gd name="connsiteY2" fmla="*/ 272115 h 272115"/>
            </a:gdLst>
            <a:ahLst/>
            <a:cxnLst>
              <a:cxn ang="0">
                <a:pos x="connsiteX0" y="connsiteY0"/>
              </a:cxn>
              <a:cxn ang="0">
                <a:pos x="connsiteX1" y="connsiteY1"/>
              </a:cxn>
              <a:cxn ang="0">
                <a:pos x="connsiteX2" y="connsiteY2"/>
              </a:cxn>
            </a:cxnLst>
            <a:rect l="l" t="t" r="r" b="b"/>
            <a:pathLst>
              <a:path w="272115" h="272115">
                <a:moveTo>
                  <a:pt x="0" y="0"/>
                </a:moveTo>
                <a:lnTo>
                  <a:pt x="272115" y="0"/>
                </a:lnTo>
                <a:lnTo>
                  <a:pt x="0" y="272115"/>
                </a:lnTo>
                <a:close/>
              </a:path>
            </a:pathLst>
          </a:custGeom>
          <a:solidFill>
            <a:schemeClr val="accent1"/>
          </a:solidFill>
        </p:spPr>
        <p:txBody>
          <a:bodyPr wrap="square">
            <a:noAutofit/>
          </a:bodyPr>
          <a:lstStyle/>
          <a:p>
            <a:pPr lvl="0"/>
            <a:r>
              <a:rPr lang="en-US"/>
              <a:t> </a:t>
            </a:r>
          </a:p>
        </p:txBody>
      </p:sp>
      <p:sp>
        <p:nvSpPr>
          <p:cNvPr id="2" name="Title 1">
            <a:extLst>
              <a:ext uri="{FF2B5EF4-FFF2-40B4-BE49-F238E27FC236}">
                <a16:creationId xmlns:a16="http://schemas.microsoft.com/office/drawing/2014/main" id="{844F0621-2390-4957-AD47-60FDBAA34491}"/>
              </a:ext>
            </a:extLst>
          </p:cNvPr>
          <p:cNvSpPr>
            <a:spLocks noGrp="1"/>
          </p:cNvSpPr>
          <p:nvPr>
            <p:ph type="title" hasCustomPrompt="1"/>
          </p:nvPr>
        </p:nvSpPr>
        <p:spPr>
          <a:xfrm>
            <a:off x="3028950" y="2232661"/>
            <a:ext cx="6134100" cy="2392678"/>
          </a:xfrm>
        </p:spPr>
        <p:txBody>
          <a:bodyPr anchor="ctr"/>
          <a:lstStyle>
            <a:lvl1pPr algn="ctr">
              <a:defRPr sz="2800" b="1">
                <a:solidFill>
                  <a:schemeClr val="accent1"/>
                </a:solidFill>
              </a:defRPr>
            </a:lvl1pPr>
          </a:lstStyle>
          <a:p>
            <a:r>
              <a:rPr lang="en-US"/>
              <a:t>Click to insert section divider name</a:t>
            </a:r>
          </a:p>
        </p:txBody>
      </p:sp>
      <p:sp>
        <p:nvSpPr>
          <p:cNvPr id="5" name="Slide Number Placeholder 4">
            <a:extLst>
              <a:ext uri="{FF2B5EF4-FFF2-40B4-BE49-F238E27FC236}">
                <a16:creationId xmlns:a16="http://schemas.microsoft.com/office/drawing/2014/main" id="{0904D09A-4AE1-41F7-8585-54F9D1A47C7F}"/>
              </a:ext>
            </a:extLst>
          </p:cNvPr>
          <p:cNvSpPr>
            <a:spLocks noGrp="1"/>
          </p:cNvSpPr>
          <p:nvPr>
            <p:ph type="sldNum" sz="quarter" idx="12"/>
          </p:nvPr>
        </p:nvSpPr>
        <p:spPr/>
        <p:txBody>
          <a:bodyPr/>
          <a:lstStyle/>
          <a:p>
            <a:fld id="{5034EE70-12A8-400F-8E3D-398CDD8B315D}" type="slidenum">
              <a:rPr lang="en-US" smtClean="0"/>
              <a:pPr/>
              <a:t>‹#›</a:t>
            </a:fld>
            <a:endParaRPr lang="en-US"/>
          </a:p>
        </p:txBody>
      </p:sp>
      <p:sp>
        <p:nvSpPr>
          <p:cNvPr id="3" name="TextBox 2">
            <a:extLst>
              <a:ext uri="{FF2B5EF4-FFF2-40B4-BE49-F238E27FC236}">
                <a16:creationId xmlns:a16="http://schemas.microsoft.com/office/drawing/2014/main" id="{E5B46E8F-DAF2-41D2-BB62-B2927B4E91F8}"/>
              </a:ext>
            </a:extLst>
          </p:cNvPr>
          <p:cNvSpPr txBox="1"/>
          <p:nvPr userDrawn="1"/>
        </p:nvSpPr>
        <p:spPr>
          <a:xfrm>
            <a:off x="9817769" y="6576218"/>
            <a:ext cx="1771776" cy="171450"/>
          </a:xfrm>
          <a:prstGeom prst="rect">
            <a:avLst/>
          </a:prstGeom>
          <a:noFill/>
        </p:spPr>
        <p:txBody>
          <a:bodyPr wrap="square" rtlCol="0">
            <a:noAutofit/>
          </a:bodyPr>
          <a:lstStyle/>
          <a:p>
            <a:pPr algn="ctr">
              <a:lnSpc>
                <a:spcPct val="90000"/>
              </a:lnSpc>
              <a:spcAft>
                <a:spcPts val="600"/>
              </a:spcAft>
            </a:pPr>
            <a:r>
              <a:rPr lang="en-US" sz="700" cap="all" spc="10" baseline="0"/>
              <a:t>Proprietary and Confidential</a:t>
            </a:r>
          </a:p>
        </p:txBody>
      </p:sp>
      <p:sp>
        <p:nvSpPr>
          <p:cNvPr id="35" name="Freeform: Shape 34">
            <a:extLst>
              <a:ext uri="{FF2B5EF4-FFF2-40B4-BE49-F238E27FC236}">
                <a16:creationId xmlns:a16="http://schemas.microsoft.com/office/drawing/2014/main" id="{21F9D246-D694-4658-85C5-0D9D445FB9E7}"/>
              </a:ext>
            </a:extLst>
          </p:cNvPr>
          <p:cNvSpPr/>
          <p:nvPr userDrawn="1"/>
        </p:nvSpPr>
        <p:spPr>
          <a:xfrm>
            <a:off x="223837" y="223838"/>
            <a:ext cx="11744326" cy="6262686"/>
          </a:xfrm>
          <a:custGeom>
            <a:avLst/>
            <a:gdLst>
              <a:gd name="connsiteX0" fmla="*/ 0 w 11744326"/>
              <a:gd name="connsiteY0" fmla="*/ 0 h 6262686"/>
              <a:gd name="connsiteX1" fmla="*/ 11181399 w 11744326"/>
              <a:gd name="connsiteY1" fmla="*/ 0 h 6262686"/>
              <a:gd name="connsiteX2" fmla="*/ 11744326 w 11744326"/>
              <a:gd name="connsiteY2" fmla="*/ 562927 h 6262686"/>
              <a:gd name="connsiteX3" fmla="*/ 11744326 w 11744326"/>
              <a:gd name="connsiteY3" fmla="*/ 6262686 h 6262686"/>
              <a:gd name="connsiteX4" fmla="*/ 0 w 11744326"/>
              <a:gd name="connsiteY4" fmla="*/ 6262686 h 626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26" h="6262686">
                <a:moveTo>
                  <a:pt x="0" y="0"/>
                </a:moveTo>
                <a:lnTo>
                  <a:pt x="11181399" y="0"/>
                </a:lnTo>
                <a:lnTo>
                  <a:pt x="11744326" y="562927"/>
                </a:lnTo>
                <a:lnTo>
                  <a:pt x="11744326" y="6262686"/>
                </a:lnTo>
                <a:lnTo>
                  <a:pt x="0" y="6262686"/>
                </a:ln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Aft>
                <a:spcPts val="600"/>
              </a:spcAft>
            </a:pPr>
            <a:endParaRPr lang="en-US" sz="2000">
              <a:solidFill>
                <a:schemeClr val="tx1"/>
              </a:solidFill>
            </a:endParaRPr>
          </a:p>
        </p:txBody>
      </p:sp>
      <p:sp>
        <p:nvSpPr>
          <p:cNvPr id="10" name="Footer Placeholder 4">
            <a:extLst>
              <a:ext uri="{FF2B5EF4-FFF2-40B4-BE49-F238E27FC236}">
                <a16:creationId xmlns:a16="http://schemas.microsoft.com/office/drawing/2014/main" id="{16FBEB46-0185-43B7-BB6B-9E6ED8B3C16F}"/>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a:p>
        </p:txBody>
      </p:sp>
      <p:pic>
        <p:nvPicPr>
          <p:cNvPr id="9" name="Graphic 8">
            <a:extLst>
              <a:ext uri="{FF2B5EF4-FFF2-40B4-BE49-F238E27FC236}">
                <a16:creationId xmlns:a16="http://schemas.microsoft.com/office/drawing/2014/main" id="{6614D270-E9C9-41F3-9F0D-7FDC5BA1A08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3838" y="6586537"/>
            <a:ext cx="1852404" cy="171450"/>
          </a:xfrm>
          <a:prstGeom prst="rect">
            <a:avLst/>
          </a:prstGeom>
        </p:spPr>
      </p:pic>
    </p:spTree>
    <p:extLst>
      <p:ext uri="{BB962C8B-B14F-4D97-AF65-F5344CB8AC3E}">
        <p14:creationId xmlns:p14="http://schemas.microsoft.com/office/powerpoint/2010/main" val="3294091779"/>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25F3498-F81E-497D-9F70-63BF9757D89A}"/>
              </a:ext>
            </a:extLst>
          </p:cNvPr>
          <p:cNvSpPr/>
          <p:nvPr userDrawn="1"/>
        </p:nvSpPr>
        <p:spPr>
          <a:xfrm>
            <a:off x="223838" y="223838"/>
            <a:ext cx="5264150" cy="6410325"/>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US" sz="2000">
              <a:solidFill>
                <a:schemeClr val="tx1"/>
              </a:solidFill>
            </a:endParaRPr>
          </a:p>
        </p:txBody>
      </p:sp>
      <p:sp>
        <p:nvSpPr>
          <p:cNvPr id="16" name="Picture Placeholder 15">
            <a:extLst>
              <a:ext uri="{FF2B5EF4-FFF2-40B4-BE49-F238E27FC236}">
                <a16:creationId xmlns:a16="http://schemas.microsoft.com/office/drawing/2014/main" id="{F8E3D61A-33AF-494A-9398-1495BB046AA3}"/>
              </a:ext>
            </a:extLst>
          </p:cNvPr>
          <p:cNvSpPr>
            <a:spLocks noGrp="1"/>
          </p:cNvSpPr>
          <p:nvPr>
            <p:ph type="pic" sz="quarter" idx="13" hasCustomPrompt="1"/>
          </p:nvPr>
        </p:nvSpPr>
        <p:spPr>
          <a:xfrm>
            <a:off x="5711826" y="223838"/>
            <a:ext cx="6256337" cy="6410326"/>
          </a:xfrm>
        </p:spPr>
        <p:txBody>
          <a:bodyPr anchor="ctr"/>
          <a:lstStyle>
            <a:lvl1pPr algn="ctr">
              <a:defRPr sz="1200"/>
            </a:lvl1pPr>
          </a:lstStyle>
          <a:p>
            <a:r>
              <a:rPr lang="en-US"/>
              <a:t>Click to insert image</a:t>
            </a:r>
          </a:p>
        </p:txBody>
      </p:sp>
      <p:pic>
        <p:nvPicPr>
          <p:cNvPr id="20" name="Graphic 19">
            <a:extLst>
              <a:ext uri="{FF2B5EF4-FFF2-40B4-BE49-F238E27FC236}">
                <a16:creationId xmlns:a16="http://schemas.microsoft.com/office/drawing/2014/main" id="{5C5C9887-6129-4E40-89EC-46893BF4A5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36558" y="1409700"/>
            <a:ext cx="2469562" cy="1103681"/>
          </a:xfrm>
          <a:prstGeom prst="rect">
            <a:avLst/>
          </a:prstGeom>
        </p:spPr>
      </p:pic>
      <p:cxnSp>
        <p:nvCxnSpPr>
          <p:cNvPr id="22" name="Straight Connector 21">
            <a:extLst>
              <a:ext uri="{FF2B5EF4-FFF2-40B4-BE49-F238E27FC236}">
                <a16:creationId xmlns:a16="http://schemas.microsoft.com/office/drawing/2014/main" id="{F9F96C7E-A230-4E41-A33A-464FDE2C3BF4}"/>
              </a:ext>
            </a:extLst>
          </p:cNvPr>
          <p:cNvCxnSpPr>
            <a:cxnSpLocks/>
          </p:cNvCxnSpPr>
          <p:nvPr userDrawn="1"/>
        </p:nvCxnSpPr>
        <p:spPr>
          <a:xfrm>
            <a:off x="1771651" y="3432175"/>
            <a:ext cx="21685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D1E0C69-18A3-4ECB-9A1C-411D79F7AD07}"/>
              </a:ext>
            </a:extLst>
          </p:cNvPr>
          <p:cNvSpPr txBox="1"/>
          <p:nvPr userDrawn="1"/>
        </p:nvSpPr>
        <p:spPr>
          <a:xfrm>
            <a:off x="1524653" y="4058676"/>
            <a:ext cx="2662521" cy="413424"/>
          </a:xfrm>
          <a:prstGeom prst="rect">
            <a:avLst/>
          </a:prstGeom>
          <a:noFill/>
        </p:spPr>
        <p:txBody>
          <a:bodyPr wrap="square" rtlCol="0">
            <a:noAutofit/>
          </a:bodyPr>
          <a:lstStyle/>
          <a:p>
            <a:pPr algn="ctr">
              <a:lnSpc>
                <a:spcPct val="90000"/>
              </a:lnSpc>
              <a:spcAft>
                <a:spcPts val="600"/>
              </a:spcAft>
            </a:pPr>
            <a:r>
              <a:rPr lang="en-US" sz="2200" b="1">
                <a:solidFill>
                  <a:schemeClr val="accent2"/>
                </a:solidFill>
              </a:rPr>
              <a:t>THANK</a:t>
            </a:r>
            <a:r>
              <a:rPr lang="en-US" sz="2200" b="1">
                <a:solidFill>
                  <a:schemeClr val="bg1"/>
                </a:solidFill>
              </a:rPr>
              <a:t> YOU</a:t>
            </a:r>
          </a:p>
        </p:txBody>
      </p:sp>
      <p:sp>
        <p:nvSpPr>
          <p:cNvPr id="23" name="TextBox 22">
            <a:extLst>
              <a:ext uri="{FF2B5EF4-FFF2-40B4-BE49-F238E27FC236}">
                <a16:creationId xmlns:a16="http://schemas.microsoft.com/office/drawing/2014/main" id="{F79E690B-96B5-4595-B65D-51CA9B296A0A}"/>
              </a:ext>
            </a:extLst>
          </p:cNvPr>
          <p:cNvSpPr txBox="1"/>
          <p:nvPr userDrawn="1"/>
        </p:nvSpPr>
        <p:spPr>
          <a:xfrm>
            <a:off x="1031455" y="4564047"/>
            <a:ext cx="3648918" cy="413424"/>
          </a:xfrm>
          <a:prstGeom prst="rect">
            <a:avLst/>
          </a:prstGeom>
          <a:noFill/>
        </p:spPr>
        <p:txBody>
          <a:bodyPr wrap="square" rtlCol="0">
            <a:noAutofit/>
          </a:bodyPr>
          <a:lstStyle/>
          <a:p>
            <a:pPr algn="ctr">
              <a:lnSpc>
                <a:spcPct val="90000"/>
              </a:lnSpc>
              <a:spcAft>
                <a:spcPts val="600"/>
              </a:spcAft>
            </a:pPr>
            <a:r>
              <a:rPr lang="en-US" sz="2200">
                <a:solidFill>
                  <a:schemeClr val="bg1"/>
                </a:solidFill>
              </a:rPr>
              <a:t>www.northhighland.com</a:t>
            </a:r>
          </a:p>
        </p:txBody>
      </p:sp>
      <p:cxnSp>
        <p:nvCxnSpPr>
          <p:cNvPr id="24" name="Straight Connector 23">
            <a:extLst>
              <a:ext uri="{FF2B5EF4-FFF2-40B4-BE49-F238E27FC236}">
                <a16:creationId xmlns:a16="http://schemas.microsoft.com/office/drawing/2014/main" id="{F47BA06C-5583-4895-88F2-1325F5866E84}"/>
              </a:ext>
            </a:extLst>
          </p:cNvPr>
          <p:cNvCxnSpPr>
            <a:cxnSpLocks/>
          </p:cNvCxnSpPr>
          <p:nvPr userDrawn="1"/>
        </p:nvCxnSpPr>
        <p:spPr>
          <a:xfrm>
            <a:off x="1771651" y="5582709"/>
            <a:ext cx="21685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117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600E9-7F7C-BAC4-AD92-62D2098997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4559B8-8725-5A03-48BB-C90433EE2B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A927F6-835B-06D5-9E14-5809D1F466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36CE07-7B4A-4F94-1972-FC81B9D2501E}"/>
              </a:ext>
            </a:extLst>
          </p:cNvPr>
          <p:cNvSpPr>
            <a:spLocks noGrp="1"/>
          </p:cNvSpPr>
          <p:nvPr>
            <p:ph type="dt" sz="half" idx="10"/>
          </p:nvPr>
        </p:nvSpPr>
        <p:spPr>
          <a:xfrm>
            <a:off x="838200" y="6356350"/>
            <a:ext cx="2743200" cy="365125"/>
          </a:xfrm>
          <a:prstGeom prst="rect">
            <a:avLst/>
          </a:prstGeom>
        </p:spPr>
        <p:txBody>
          <a:bodyPr/>
          <a:lstStyle/>
          <a:p>
            <a:fld id="{CE48C599-BE3F-4EA6-BE45-6F1DDE1E3670}" type="datetime1">
              <a:rPr lang="en-US" smtClean="0"/>
              <a:t>7/30/2024</a:t>
            </a:fld>
            <a:endParaRPr lang="en-US"/>
          </a:p>
        </p:txBody>
      </p:sp>
      <p:sp>
        <p:nvSpPr>
          <p:cNvPr id="6" name="Footer Placeholder 5">
            <a:extLst>
              <a:ext uri="{FF2B5EF4-FFF2-40B4-BE49-F238E27FC236}">
                <a16:creationId xmlns:a16="http://schemas.microsoft.com/office/drawing/2014/main" id="{0AC7FD5F-8B58-944E-E0C2-907F80C3F8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35E05B-331C-ADF7-DB5B-33A61CDE3BBD}"/>
              </a:ext>
            </a:extLst>
          </p:cNvPr>
          <p:cNvSpPr>
            <a:spLocks noGrp="1"/>
          </p:cNvSpPr>
          <p:nvPr>
            <p:ph type="sldNum" sz="quarter" idx="12"/>
          </p:nvPr>
        </p:nvSpPr>
        <p:spPr>
          <a:xfrm>
            <a:off x="122925" y="6356350"/>
            <a:ext cx="378125" cy="365125"/>
          </a:xfrm>
          <a:prstGeom prst="rect">
            <a:avLst/>
          </a:prstGeom>
        </p:spPr>
        <p:txBody>
          <a:bodyPr/>
          <a:lstStyle/>
          <a:p>
            <a:fld id="{EB3B37A7-8AEC-4CA3-AF46-E5B8DC2BF5D8}" type="slidenum">
              <a:rPr lang="en-US" smtClean="0"/>
              <a:t>‹#›</a:t>
            </a:fld>
            <a:endParaRPr lang="en-US"/>
          </a:p>
        </p:txBody>
      </p:sp>
    </p:spTree>
    <p:extLst>
      <p:ext uri="{BB962C8B-B14F-4D97-AF65-F5344CB8AC3E}">
        <p14:creationId xmlns:p14="http://schemas.microsoft.com/office/powerpoint/2010/main" val="2326100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F890-2B60-0987-F163-60A6D73316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89344B-51DB-AC2C-9FFE-F3B1039281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471D76-F225-D207-EE53-326545AB0D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C79D3E-49EA-0F04-FB25-73DDEC48C0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3A2F9D-1245-12E8-92CE-F2CCCC88F2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C3BF05-3FE2-FCC3-3D81-C9D3F5C78C8A}"/>
              </a:ext>
            </a:extLst>
          </p:cNvPr>
          <p:cNvSpPr>
            <a:spLocks noGrp="1"/>
          </p:cNvSpPr>
          <p:nvPr>
            <p:ph type="dt" sz="half" idx="10"/>
          </p:nvPr>
        </p:nvSpPr>
        <p:spPr>
          <a:xfrm>
            <a:off x="838200" y="6356350"/>
            <a:ext cx="2743200" cy="365125"/>
          </a:xfrm>
          <a:prstGeom prst="rect">
            <a:avLst/>
          </a:prstGeom>
        </p:spPr>
        <p:txBody>
          <a:bodyPr/>
          <a:lstStyle/>
          <a:p>
            <a:fld id="{52D30DD3-1BF5-4F18-8E7C-168059ABEE2B}" type="datetime1">
              <a:rPr lang="en-US" smtClean="0"/>
              <a:t>7/30/2024</a:t>
            </a:fld>
            <a:endParaRPr lang="en-US"/>
          </a:p>
        </p:txBody>
      </p:sp>
      <p:sp>
        <p:nvSpPr>
          <p:cNvPr id="8" name="Footer Placeholder 7">
            <a:extLst>
              <a:ext uri="{FF2B5EF4-FFF2-40B4-BE49-F238E27FC236}">
                <a16:creationId xmlns:a16="http://schemas.microsoft.com/office/drawing/2014/main" id="{E0A9E097-C5D8-BBCB-482F-92F720BAFF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BE2400D-7296-4578-C8C4-55542AE8E26A}"/>
              </a:ext>
            </a:extLst>
          </p:cNvPr>
          <p:cNvSpPr>
            <a:spLocks noGrp="1"/>
          </p:cNvSpPr>
          <p:nvPr>
            <p:ph type="sldNum" sz="quarter" idx="12"/>
          </p:nvPr>
        </p:nvSpPr>
        <p:spPr>
          <a:xfrm>
            <a:off x="122925" y="6356350"/>
            <a:ext cx="378125" cy="365125"/>
          </a:xfrm>
          <a:prstGeom prst="rect">
            <a:avLst/>
          </a:prstGeom>
        </p:spPr>
        <p:txBody>
          <a:bodyPr/>
          <a:lstStyle/>
          <a:p>
            <a:fld id="{EB3B37A7-8AEC-4CA3-AF46-E5B8DC2BF5D8}" type="slidenum">
              <a:rPr lang="en-US" smtClean="0"/>
              <a:t>‹#›</a:t>
            </a:fld>
            <a:endParaRPr lang="en-US"/>
          </a:p>
        </p:txBody>
      </p:sp>
    </p:spTree>
    <p:extLst>
      <p:ext uri="{BB962C8B-B14F-4D97-AF65-F5344CB8AC3E}">
        <p14:creationId xmlns:p14="http://schemas.microsoft.com/office/powerpoint/2010/main" val="4235370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C2314-83BC-BFD9-C1E6-5F5C7C9C33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D64142-AD6A-CB0F-E6E8-BC195C3616A8}"/>
              </a:ext>
            </a:extLst>
          </p:cNvPr>
          <p:cNvSpPr>
            <a:spLocks noGrp="1"/>
          </p:cNvSpPr>
          <p:nvPr>
            <p:ph type="dt" sz="half" idx="10"/>
          </p:nvPr>
        </p:nvSpPr>
        <p:spPr>
          <a:xfrm>
            <a:off x="838200" y="6356350"/>
            <a:ext cx="2743200" cy="365125"/>
          </a:xfrm>
          <a:prstGeom prst="rect">
            <a:avLst/>
          </a:prstGeom>
        </p:spPr>
        <p:txBody>
          <a:bodyPr/>
          <a:lstStyle/>
          <a:p>
            <a:fld id="{65272476-912B-4BB4-AE22-737C34D7604B}" type="datetime1">
              <a:rPr lang="en-US" smtClean="0"/>
              <a:t>7/30/2024</a:t>
            </a:fld>
            <a:endParaRPr lang="en-US"/>
          </a:p>
        </p:txBody>
      </p:sp>
      <p:sp>
        <p:nvSpPr>
          <p:cNvPr id="4" name="Footer Placeholder 3">
            <a:extLst>
              <a:ext uri="{FF2B5EF4-FFF2-40B4-BE49-F238E27FC236}">
                <a16:creationId xmlns:a16="http://schemas.microsoft.com/office/drawing/2014/main" id="{347A23C3-3373-F974-B574-5A0644285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55ED49-0A34-2205-02F7-EFC718DF80F0}"/>
              </a:ext>
            </a:extLst>
          </p:cNvPr>
          <p:cNvSpPr>
            <a:spLocks noGrp="1"/>
          </p:cNvSpPr>
          <p:nvPr>
            <p:ph type="sldNum" sz="quarter" idx="12"/>
          </p:nvPr>
        </p:nvSpPr>
        <p:spPr>
          <a:xfrm>
            <a:off x="122925" y="6356350"/>
            <a:ext cx="378125" cy="365125"/>
          </a:xfrm>
          <a:prstGeom prst="rect">
            <a:avLst/>
          </a:prstGeom>
        </p:spPr>
        <p:txBody>
          <a:bodyPr/>
          <a:lstStyle/>
          <a:p>
            <a:fld id="{EB3B37A7-8AEC-4CA3-AF46-E5B8DC2BF5D8}" type="slidenum">
              <a:rPr lang="en-US" smtClean="0"/>
              <a:t>‹#›</a:t>
            </a:fld>
            <a:endParaRPr lang="en-US"/>
          </a:p>
        </p:txBody>
      </p:sp>
    </p:spTree>
    <p:extLst>
      <p:ext uri="{BB962C8B-B14F-4D97-AF65-F5344CB8AC3E}">
        <p14:creationId xmlns:p14="http://schemas.microsoft.com/office/powerpoint/2010/main" val="2415525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0A8A75-8427-F74D-009A-CD15BE5AF26E}"/>
              </a:ext>
            </a:extLst>
          </p:cNvPr>
          <p:cNvSpPr>
            <a:spLocks noGrp="1"/>
          </p:cNvSpPr>
          <p:nvPr>
            <p:ph type="dt" sz="half" idx="10"/>
          </p:nvPr>
        </p:nvSpPr>
        <p:spPr>
          <a:xfrm>
            <a:off x="838200" y="6356350"/>
            <a:ext cx="2743200" cy="365125"/>
          </a:xfrm>
          <a:prstGeom prst="rect">
            <a:avLst/>
          </a:prstGeom>
        </p:spPr>
        <p:txBody>
          <a:bodyPr/>
          <a:lstStyle/>
          <a:p>
            <a:fld id="{A5483BE3-216C-46B4-9CB8-085E21898D8A}" type="datetime1">
              <a:rPr lang="en-US" smtClean="0"/>
              <a:t>7/30/2024</a:t>
            </a:fld>
            <a:endParaRPr lang="en-US"/>
          </a:p>
        </p:txBody>
      </p:sp>
      <p:sp>
        <p:nvSpPr>
          <p:cNvPr id="3" name="Footer Placeholder 2">
            <a:extLst>
              <a:ext uri="{FF2B5EF4-FFF2-40B4-BE49-F238E27FC236}">
                <a16:creationId xmlns:a16="http://schemas.microsoft.com/office/drawing/2014/main" id="{E7D5C748-B558-D542-FCC6-37A7FA7370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05D5912-23BC-C296-9EE5-D56052055A8E}"/>
              </a:ext>
            </a:extLst>
          </p:cNvPr>
          <p:cNvSpPr>
            <a:spLocks noGrp="1"/>
          </p:cNvSpPr>
          <p:nvPr>
            <p:ph type="sldNum" sz="quarter" idx="12"/>
          </p:nvPr>
        </p:nvSpPr>
        <p:spPr>
          <a:xfrm>
            <a:off x="122925" y="6356350"/>
            <a:ext cx="378125" cy="365125"/>
          </a:xfrm>
          <a:prstGeom prst="rect">
            <a:avLst/>
          </a:prstGeom>
        </p:spPr>
        <p:txBody>
          <a:bodyPr/>
          <a:lstStyle/>
          <a:p>
            <a:fld id="{EB3B37A7-8AEC-4CA3-AF46-E5B8DC2BF5D8}" type="slidenum">
              <a:rPr lang="en-US" smtClean="0"/>
              <a:t>‹#›</a:t>
            </a:fld>
            <a:endParaRPr lang="en-US"/>
          </a:p>
        </p:txBody>
      </p:sp>
    </p:spTree>
    <p:extLst>
      <p:ext uri="{BB962C8B-B14F-4D97-AF65-F5344CB8AC3E}">
        <p14:creationId xmlns:p14="http://schemas.microsoft.com/office/powerpoint/2010/main" val="245655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5C8B9-EA5E-BF7B-A773-FC2538DE86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87CA59-FF07-2BC7-C9D3-458B707B87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873B-55BA-25AB-55A9-99C84AEC54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558DD9-5944-0F7C-68B6-71DDA0813023}"/>
              </a:ext>
            </a:extLst>
          </p:cNvPr>
          <p:cNvSpPr>
            <a:spLocks noGrp="1"/>
          </p:cNvSpPr>
          <p:nvPr>
            <p:ph type="dt" sz="half" idx="10"/>
          </p:nvPr>
        </p:nvSpPr>
        <p:spPr>
          <a:xfrm>
            <a:off x="838200" y="6356350"/>
            <a:ext cx="2743200" cy="365125"/>
          </a:xfrm>
          <a:prstGeom prst="rect">
            <a:avLst/>
          </a:prstGeom>
        </p:spPr>
        <p:txBody>
          <a:bodyPr/>
          <a:lstStyle/>
          <a:p>
            <a:fld id="{BDA5E56A-B9BB-4605-BED2-FE0804831DAC}" type="datetime1">
              <a:rPr lang="en-US" smtClean="0"/>
              <a:t>7/30/2024</a:t>
            </a:fld>
            <a:endParaRPr lang="en-US"/>
          </a:p>
        </p:txBody>
      </p:sp>
      <p:sp>
        <p:nvSpPr>
          <p:cNvPr id="6" name="Footer Placeholder 5">
            <a:extLst>
              <a:ext uri="{FF2B5EF4-FFF2-40B4-BE49-F238E27FC236}">
                <a16:creationId xmlns:a16="http://schemas.microsoft.com/office/drawing/2014/main" id="{E9F0DB83-01A6-CB34-2DF7-DBC0846B18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65B821F-1898-D65C-2650-D80B8B018165}"/>
              </a:ext>
            </a:extLst>
          </p:cNvPr>
          <p:cNvSpPr>
            <a:spLocks noGrp="1"/>
          </p:cNvSpPr>
          <p:nvPr>
            <p:ph type="sldNum" sz="quarter" idx="12"/>
          </p:nvPr>
        </p:nvSpPr>
        <p:spPr>
          <a:xfrm>
            <a:off x="122925" y="6356350"/>
            <a:ext cx="378125" cy="365125"/>
          </a:xfrm>
          <a:prstGeom prst="rect">
            <a:avLst/>
          </a:prstGeom>
        </p:spPr>
        <p:txBody>
          <a:bodyPr/>
          <a:lstStyle/>
          <a:p>
            <a:fld id="{EB3B37A7-8AEC-4CA3-AF46-E5B8DC2BF5D8}" type="slidenum">
              <a:rPr lang="en-US" smtClean="0"/>
              <a:t>‹#›</a:t>
            </a:fld>
            <a:endParaRPr lang="en-US"/>
          </a:p>
        </p:txBody>
      </p:sp>
    </p:spTree>
    <p:extLst>
      <p:ext uri="{BB962C8B-B14F-4D97-AF65-F5344CB8AC3E}">
        <p14:creationId xmlns:p14="http://schemas.microsoft.com/office/powerpoint/2010/main" val="649834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C3C49-4E81-B09A-8D6D-CF0E845A23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50EAD-65CD-EBD4-A5E2-0AEDE802C5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A4D084-DDDF-2C1B-7A95-7C7B6CB15F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3606BF-2917-4D58-0251-6407E66120B2}"/>
              </a:ext>
            </a:extLst>
          </p:cNvPr>
          <p:cNvSpPr>
            <a:spLocks noGrp="1"/>
          </p:cNvSpPr>
          <p:nvPr>
            <p:ph type="dt" sz="half" idx="10"/>
          </p:nvPr>
        </p:nvSpPr>
        <p:spPr>
          <a:xfrm>
            <a:off x="838200" y="6356350"/>
            <a:ext cx="2743200" cy="365125"/>
          </a:xfrm>
          <a:prstGeom prst="rect">
            <a:avLst/>
          </a:prstGeom>
        </p:spPr>
        <p:txBody>
          <a:bodyPr/>
          <a:lstStyle/>
          <a:p>
            <a:fld id="{D04EC224-888D-489C-9E8B-BB75E70D892B}" type="datetime1">
              <a:rPr lang="en-US" smtClean="0"/>
              <a:t>7/30/2024</a:t>
            </a:fld>
            <a:endParaRPr lang="en-US"/>
          </a:p>
        </p:txBody>
      </p:sp>
      <p:sp>
        <p:nvSpPr>
          <p:cNvPr id="6" name="Footer Placeholder 5">
            <a:extLst>
              <a:ext uri="{FF2B5EF4-FFF2-40B4-BE49-F238E27FC236}">
                <a16:creationId xmlns:a16="http://schemas.microsoft.com/office/drawing/2014/main" id="{D0F37115-BFC5-B40B-EEAC-09D10BA48E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328A7B-545E-04AF-B37E-6AEC75563FC9}"/>
              </a:ext>
            </a:extLst>
          </p:cNvPr>
          <p:cNvSpPr>
            <a:spLocks noGrp="1"/>
          </p:cNvSpPr>
          <p:nvPr>
            <p:ph type="sldNum" sz="quarter" idx="12"/>
          </p:nvPr>
        </p:nvSpPr>
        <p:spPr>
          <a:xfrm>
            <a:off x="122925" y="6356350"/>
            <a:ext cx="378125" cy="365125"/>
          </a:xfrm>
          <a:prstGeom prst="rect">
            <a:avLst/>
          </a:prstGeom>
        </p:spPr>
        <p:txBody>
          <a:bodyPr/>
          <a:lstStyle/>
          <a:p>
            <a:fld id="{EB3B37A7-8AEC-4CA3-AF46-E5B8DC2BF5D8}" type="slidenum">
              <a:rPr lang="en-US" smtClean="0"/>
              <a:t>‹#›</a:t>
            </a:fld>
            <a:endParaRPr lang="en-US"/>
          </a:p>
        </p:txBody>
      </p:sp>
    </p:spTree>
    <p:extLst>
      <p:ext uri="{BB962C8B-B14F-4D97-AF65-F5344CB8AC3E}">
        <p14:creationId xmlns:p14="http://schemas.microsoft.com/office/powerpoint/2010/main" val="2766081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BC56B9-F7BF-8181-8D37-C973C9572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5400A-8206-0713-0AA2-F14821C31E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0E0C2FC-EC9C-FF4A-B1AD-64FC02597C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11B55A-E371-19F9-DCA8-F54616CA28D0}"/>
              </a:ext>
            </a:extLst>
          </p:cNvPr>
          <p:cNvSpPr>
            <a:spLocks noGrp="1"/>
          </p:cNvSpPr>
          <p:nvPr>
            <p:ph type="sldNum" sz="quarter" idx="4"/>
          </p:nvPr>
        </p:nvSpPr>
        <p:spPr>
          <a:xfrm>
            <a:off x="122925" y="6356350"/>
            <a:ext cx="3781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3B37A7-8AEC-4CA3-AF46-E5B8DC2BF5D8}" type="slidenum">
              <a:rPr lang="en-US" smtClean="0"/>
              <a:t>‹#›</a:t>
            </a:fld>
            <a:endParaRPr lang="en-US"/>
          </a:p>
        </p:txBody>
      </p:sp>
    </p:spTree>
    <p:extLst>
      <p:ext uri="{BB962C8B-B14F-4D97-AF65-F5344CB8AC3E}">
        <p14:creationId xmlns:p14="http://schemas.microsoft.com/office/powerpoint/2010/main" val="797807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p:cNvSpPr txBox="1"/>
          <p:nvPr userDrawn="1"/>
        </p:nvSpPr>
        <p:spPr>
          <a:xfrm>
            <a:off x="106531" y="77617"/>
            <a:ext cx="5129497" cy="276999"/>
          </a:xfrm>
          <a:prstGeom prst="rect">
            <a:avLst/>
          </a:prstGeom>
          <a:noFill/>
        </p:spPr>
        <p:txBody>
          <a:bodyPr wrap="square" rtlCol="0">
            <a:spAutoFit/>
          </a:bodyPr>
          <a:lstStyle/>
          <a:p>
            <a:r>
              <a:rPr lang="en-US" sz="120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Fare Transformation</a:t>
            </a:r>
          </a:p>
        </p:txBody>
      </p:sp>
    </p:spTree>
    <p:extLst>
      <p:ext uri="{BB962C8B-B14F-4D97-AF65-F5344CB8AC3E}">
        <p14:creationId xmlns:p14="http://schemas.microsoft.com/office/powerpoint/2010/main" val="1240460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Lato" panose="020F0502020204030203"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Lato" panose="020F0502020204030203"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Lato" panose="020F0502020204030203"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Lato" panose="020F0502020204030203"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Lato" panose="020F0502020204030203"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Lato" panose="020F0502020204030203"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919E06-11A1-49EF-A856-85078309B1FB}"/>
              </a:ext>
            </a:extLst>
          </p:cNvPr>
          <p:cNvSpPr>
            <a:spLocks noGrp="1"/>
          </p:cNvSpPr>
          <p:nvPr>
            <p:ph type="title"/>
          </p:nvPr>
        </p:nvSpPr>
        <p:spPr>
          <a:xfrm>
            <a:off x="480060" y="706279"/>
            <a:ext cx="5867400" cy="406241"/>
          </a:xfrm>
          <a:prstGeom prst="rect">
            <a:avLst/>
          </a:prstGeom>
        </p:spPr>
        <p:txBody>
          <a:bodyPr vert="horz" wrap="square"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ECB167A5-4D6A-4C99-8FD7-2D2442391327}"/>
              </a:ext>
            </a:extLst>
          </p:cNvPr>
          <p:cNvSpPr>
            <a:spLocks noGrp="1"/>
          </p:cNvSpPr>
          <p:nvPr>
            <p:ph type="body" idx="1"/>
          </p:nvPr>
        </p:nvSpPr>
        <p:spPr>
          <a:xfrm>
            <a:off x="480060" y="1929764"/>
            <a:ext cx="7330440" cy="3404236"/>
          </a:xfrm>
          <a:prstGeom prst="rect">
            <a:avLst/>
          </a:prstGeom>
        </p:spPr>
        <p:txBody>
          <a:bodyPr vert="horz" wrap="square"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CA9D22-6FE2-499F-B4A1-E5DD47B5EF98}"/>
              </a:ext>
            </a:extLst>
          </p:cNvPr>
          <p:cNvSpPr>
            <a:spLocks noGrp="1"/>
          </p:cNvSpPr>
          <p:nvPr>
            <p:ph type="dt" sz="half" idx="2"/>
          </p:nvPr>
        </p:nvSpPr>
        <p:spPr>
          <a:xfrm>
            <a:off x="838200" y="6534150"/>
            <a:ext cx="2743200" cy="263525"/>
          </a:xfrm>
          <a:prstGeom prst="rect">
            <a:avLst/>
          </a:prstGeom>
        </p:spPr>
        <p:txBody>
          <a:bodyPr vert="horz" wrap="square" lIns="91440" tIns="45720" rIns="91440" bIns="45720" rtlCol="0" anchor="ctr">
            <a:noAutofit/>
          </a:bodyPr>
          <a:lstStyle>
            <a:lvl1pPr algn="l">
              <a:lnSpc>
                <a:spcPct val="90000"/>
              </a:lnSpc>
              <a:spcAft>
                <a:spcPts val="600"/>
              </a:spcAft>
              <a:defRPr sz="1200">
                <a:solidFill>
                  <a:schemeClr val="tx1"/>
                </a:solidFill>
              </a:defRPr>
            </a:lvl1pPr>
          </a:lstStyle>
          <a:p>
            <a:endParaRPr lang="en-US" noProof="0"/>
          </a:p>
        </p:txBody>
      </p:sp>
      <p:sp>
        <p:nvSpPr>
          <p:cNvPr id="5" name="Footer Placeholder 4">
            <a:extLst>
              <a:ext uri="{FF2B5EF4-FFF2-40B4-BE49-F238E27FC236}">
                <a16:creationId xmlns:a16="http://schemas.microsoft.com/office/drawing/2014/main" id="{C2F188DB-BA05-4BDA-B265-E82AFD8D060C}"/>
              </a:ext>
            </a:extLst>
          </p:cNvPr>
          <p:cNvSpPr>
            <a:spLocks noGrp="1"/>
          </p:cNvSpPr>
          <p:nvPr>
            <p:ph type="ftr" sz="quarter" idx="3"/>
          </p:nvPr>
        </p:nvSpPr>
        <p:spPr>
          <a:xfrm>
            <a:off x="4648200" y="6534150"/>
            <a:ext cx="5169569" cy="263525"/>
          </a:xfrm>
          <a:prstGeom prst="rect">
            <a:avLst/>
          </a:prstGeom>
        </p:spPr>
        <p:txBody>
          <a:bodyPr vert="horz" wrap="square" lIns="91440" tIns="45720" rIns="91440" bIns="45720" rtlCol="0" anchor="ctr">
            <a:noAutofit/>
          </a:bodyPr>
          <a:lstStyle>
            <a:lvl1pPr algn="r">
              <a:lnSpc>
                <a:spcPct val="90000"/>
              </a:lnSpc>
              <a:spcAft>
                <a:spcPts val="600"/>
              </a:spcAft>
              <a:defRPr sz="600">
                <a:solidFill>
                  <a:schemeClr val="tx1"/>
                </a:solidFill>
              </a:defRPr>
            </a:lvl1pPr>
          </a:lstStyle>
          <a:p>
            <a:endParaRPr lang="en-US" sz="600" noProof="0"/>
          </a:p>
        </p:txBody>
      </p:sp>
      <p:sp>
        <p:nvSpPr>
          <p:cNvPr id="6" name="Slide Number Placeholder 5">
            <a:extLst>
              <a:ext uri="{FF2B5EF4-FFF2-40B4-BE49-F238E27FC236}">
                <a16:creationId xmlns:a16="http://schemas.microsoft.com/office/drawing/2014/main" id="{CE9B70EA-06D9-47FC-B018-C0A28FB17F74}"/>
              </a:ext>
            </a:extLst>
          </p:cNvPr>
          <p:cNvSpPr>
            <a:spLocks noGrp="1"/>
          </p:cNvSpPr>
          <p:nvPr>
            <p:ph type="sldNum" sz="quarter" idx="4"/>
          </p:nvPr>
        </p:nvSpPr>
        <p:spPr>
          <a:xfrm>
            <a:off x="11610974" y="6538912"/>
            <a:ext cx="445293" cy="263525"/>
          </a:xfrm>
          <a:prstGeom prst="rect">
            <a:avLst/>
          </a:prstGeom>
        </p:spPr>
        <p:txBody>
          <a:bodyPr vert="horz" wrap="square" lIns="91440" tIns="45720" rIns="91440" bIns="45720" rtlCol="0" anchor="ctr">
            <a:noAutofit/>
          </a:bodyPr>
          <a:lstStyle>
            <a:lvl1pPr algn="r">
              <a:lnSpc>
                <a:spcPct val="90000"/>
              </a:lnSpc>
              <a:spcAft>
                <a:spcPts val="600"/>
              </a:spcAft>
              <a:defRPr sz="1050">
                <a:solidFill>
                  <a:schemeClr val="tx1"/>
                </a:solidFill>
              </a:defRPr>
            </a:lvl1pPr>
          </a:lstStyle>
          <a:p>
            <a:fld id="{5034EE70-12A8-400F-8E3D-398CDD8B315D}" type="slidenum">
              <a:rPr lang="en-US" noProof="0" smtClean="0"/>
              <a:pPr/>
              <a:t>‹#›</a:t>
            </a:fld>
            <a:endParaRPr lang="en-US" noProof="0"/>
          </a:p>
        </p:txBody>
      </p:sp>
      <p:sp>
        <p:nvSpPr>
          <p:cNvPr id="15" name="TextBox 14">
            <a:extLst>
              <a:ext uri="{FF2B5EF4-FFF2-40B4-BE49-F238E27FC236}">
                <a16:creationId xmlns:a16="http://schemas.microsoft.com/office/drawing/2014/main" id="{B16BA849-3006-4679-A607-AF3A19E0B54D}"/>
              </a:ext>
            </a:extLst>
          </p:cNvPr>
          <p:cNvSpPr txBox="1"/>
          <p:nvPr userDrawn="1"/>
        </p:nvSpPr>
        <p:spPr>
          <a:xfrm>
            <a:off x="9817769" y="6576218"/>
            <a:ext cx="1771776" cy="171450"/>
          </a:xfrm>
          <a:prstGeom prst="rect">
            <a:avLst/>
          </a:prstGeom>
          <a:noFill/>
        </p:spPr>
        <p:txBody>
          <a:bodyPr wrap="square" rtlCol="0">
            <a:noAutofit/>
          </a:bodyPr>
          <a:lstStyle/>
          <a:p>
            <a:pPr algn="ctr">
              <a:lnSpc>
                <a:spcPct val="90000"/>
              </a:lnSpc>
              <a:spcAft>
                <a:spcPts val="600"/>
              </a:spcAft>
            </a:pPr>
            <a:r>
              <a:rPr lang="en-US" sz="700" cap="all" spc="10" baseline="0" noProof="0"/>
              <a:t>Proprietary and Confidential</a:t>
            </a:r>
          </a:p>
        </p:txBody>
      </p:sp>
    </p:spTree>
    <p:extLst>
      <p:ext uri="{BB962C8B-B14F-4D97-AF65-F5344CB8AC3E}">
        <p14:creationId xmlns:p14="http://schemas.microsoft.com/office/powerpoint/2010/main" val="412808350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ftr="0" dt="0"/>
  <p:txStyles>
    <p:titleStyle>
      <a:lvl1pPr algn="l" defTabSz="914400" rtl="0" eaLnBrk="1" latinLnBrk="0" hangingPunct="1">
        <a:lnSpc>
          <a:spcPct val="90000"/>
        </a:lnSpc>
        <a:spcBef>
          <a:spcPct val="0"/>
        </a:spcBef>
        <a:spcAft>
          <a:spcPts val="600"/>
        </a:spcAft>
        <a:buNone/>
        <a:defRPr sz="2200" b="1" kern="1200" cap="all"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300"/>
        </a:spcAft>
        <a:buFont typeface="Arial" panose="020B0604020202020204" pitchFamily="34" charset="0"/>
        <a:buNone/>
        <a:defRPr sz="1800" kern="1200">
          <a:solidFill>
            <a:schemeClr val="tx2"/>
          </a:solidFill>
          <a:latin typeface="+mn-lt"/>
          <a:ea typeface="+mn-ea"/>
          <a:cs typeface="+mn-cs"/>
        </a:defRPr>
      </a:lvl1pPr>
      <a:lvl2pPr marL="266700" indent="-228600" algn="l" defTabSz="914400" rtl="0" eaLnBrk="1" latinLnBrk="0" hangingPunct="1">
        <a:lnSpc>
          <a:spcPct val="90000"/>
        </a:lnSpc>
        <a:spcBef>
          <a:spcPts val="500"/>
        </a:spcBef>
        <a:spcAft>
          <a:spcPts val="300"/>
        </a:spcAft>
        <a:buFont typeface="Arial" panose="020B0604020202020204" pitchFamily="34" charset="0"/>
        <a:buChar char="•"/>
        <a:defRPr sz="1800" kern="1200">
          <a:solidFill>
            <a:schemeClr val="tx2"/>
          </a:solidFill>
          <a:latin typeface="+mn-lt"/>
          <a:ea typeface="+mn-ea"/>
          <a:cs typeface="+mn-cs"/>
        </a:defRPr>
      </a:lvl2pPr>
      <a:lvl3pPr marL="538163" indent="-228600" algn="l" defTabSz="914400" rtl="0" eaLnBrk="1" latinLnBrk="0" hangingPunct="1">
        <a:lnSpc>
          <a:spcPct val="90000"/>
        </a:lnSpc>
        <a:spcBef>
          <a:spcPts val="500"/>
        </a:spcBef>
        <a:spcAft>
          <a:spcPts val="300"/>
        </a:spcAft>
        <a:buFont typeface="Arial" panose="020B0604020202020204" pitchFamily="34" charset="0"/>
        <a:buChar char="•"/>
        <a:defRPr sz="1600" kern="1200">
          <a:solidFill>
            <a:schemeClr val="tx2"/>
          </a:solidFill>
          <a:latin typeface="+mn-lt"/>
          <a:ea typeface="+mn-ea"/>
          <a:cs typeface="+mn-cs"/>
        </a:defRPr>
      </a:lvl3pPr>
      <a:lvl4pPr marL="804863" indent="-228600" algn="l" defTabSz="914400" rtl="0" eaLnBrk="1" latinLnBrk="0" hangingPunct="1">
        <a:lnSpc>
          <a:spcPct val="90000"/>
        </a:lnSpc>
        <a:spcBef>
          <a:spcPts val="500"/>
        </a:spcBef>
        <a:spcAft>
          <a:spcPts val="300"/>
        </a:spcAft>
        <a:buFont typeface="Arial" panose="020B0604020202020204" pitchFamily="34" charset="0"/>
        <a:buChar char="•"/>
        <a:defRPr sz="1400" kern="1200">
          <a:solidFill>
            <a:schemeClr val="tx2"/>
          </a:solidFill>
          <a:latin typeface="+mn-lt"/>
          <a:ea typeface="+mn-ea"/>
          <a:cs typeface="+mn-cs"/>
        </a:defRPr>
      </a:lvl4pPr>
      <a:lvl5pPr marL="1076325" indent="-228600" algn="l" defTabSz="914400" rtl="0" eaLnBrk="1" latinLnBrk="0" hangingPunct="1">
        <a:lnSpc>
          <a:spcPct val="90000"/>
        </a:lnSpc>
        <a:spcBef>
          <a:spcPts val="500"/>
        </a:spcBef>
        <a:spcAft>
          <a:spcPts val="3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0">
          <p15:clr>
            <a:srgbClr val="F26B43"/>
          </p15:clr>
        </p15:guide>
        <p15:guide id="2" pos="7539">
          <p15:clr>
            <a:srgbClr val="F26B43"/>
          </p15:clr>
        </p15:guide>
        <p15:guide id="4" orient="horz" pos="141">
          <p15:clr>
            <a:srgbClr val="F26B43"/>
          </p15:clr>
        </p15:guide>
        <p15:guide id="5" orient="horz" pos="417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eenaf4Kft4w?feature=oembed" TargetMode="External"/><Relationship Id="rId4" Type="http://schemas.openxmlformats.org/officeDocument/2006/relationships/image" Target="../media/image4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video" Target="https://www.youtube.com/embed/zIVGghE1WC8?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mbta.com/TapToRid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microsoft.com/office/2007/relationships/hdphoto" Target="../media/hdphoto5.wdp"/><Relationship Id="rId39" Type="http://schemas.openxmlformats.org/officeDocument/2006/relationships/image" Target="../media/image42.jpeg"/><Relationship Id="rId21" Type="http://schemas.microsoft.com/office/2007/relationships/hdphoto" Target="../media/hdphoto3.wdp"/><Relationship Id="rId34" Type="http://schemas.openxmlformats.org/officeDocument/2006/relationships/image" Target="../media/image38.png"/><Relationship Id="rId7" Type="http://schemas.openxmlformats.org/officeDocument/2006/relationships/image" Target="../media/image17.png"/><Relationship Id="rId12" Type="http://schemas.microsoft.com/office/2007/relationships/hdphoto" Target="../media/hdphoto2.wdp"/><Relationship Id="rId17" Type="http://schemas.openxmlformats.org/officeDocument/2006/relationships/image" Target="../media/image27.png"/><Relationship Id="rId25" Type="http://schemas.openxmlformats.org/officeDocument/2006/relationships/image" Target="../media/image33.png"/><Relationship Id="rId33" Type="http://schemas.microsoft.com/office/2007/relationships/hdphoto" Target="../media/hdphoto8.wdp"/><Relationship Id="rId38" Type="http://schemas.openxmlformats.org/officeDocument/2006/relationships/image" Target="../media/image41.jpeg"/><Relationship Id="rId2" Type="http://schemas.openxmlformats.org/officeDocument/2006/relationships/slideLayout" Target="../slideLayouts/slideLayout6.xml"/><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5.png"/><Relationship Id="rId1" Type="http://schemas.openxmlformats.org/officeDocument/2006/relationships/tags" Target="../tags/tag1.xml"/><Relationship Id="rId6" Type="http://schemas.openxmlformats.org/officeDocument/2006/relationships/image" Target="../media/image16.png"/><Relationship Id="rId11" Type="http://schemas.openxmlformats.org/officeDocument/2006/relationships/image" Target="../media/image22.png"/><Relationship Id="rId24" Type="http://schemas.microsoft.com/office/2007/relationships/hdphoto" Target="../media/hdphoto4.wdp"/><Relationship Id="rId32" Type="http://schemas.openxmlformats.org/officeDocument/2006/relationships/image" Target="../media/image37.png"/><Relationship Id="rId37" Type="http://schemas.openxmlformats.org/officeDocument/2006/relationships/image" Target="../media/image40.png"/><Relationship Id="rId40" Type="http://schemas.openxmlformats.org/officeDocument/2006/relationships/image" Target="../media/image43.png"/><Relationship Id="rId5" Type="http://schemas.openxmlformats.org/officeDocument/2006/relationships/image" Target="../media/image19.emf"/><Relationship Id="rId15" Type="http://schemas.openxmlformats.org/officeDocument/2006/relationships/image" Target="../media/image25.png"/><Relationship Id="rId23" Type="http://schemas.openxmlformats.org/officeDocument/2006/relationships/image" Target="../media/image32.png"/><Relationship Id="rId28" Type="http://schemas.microsoft.com/office/2007/relationships/hdphoto" Target="../media/hdphoto6.wdp"/><Relationship Id="rId36" Type="http://schemas.openxmlformats.org/officeDocument/2006/relationships/image" Target="../media/image39.emf"/><Relationship Id="rId10" Type="http://schemas.openxmlformats.org/officeDocument/2006/relationships/image" Target="../media/image21.png"/><Relationship Id="rId19" Type="http://schemas.openxmlformats.org/officeDocument/2006/relationships/image" Target="../media/image29.png"/><Relationship Id="rId31" Type="http://schemas.openxmlformats.org/officeDocument/2006/relationships/image" Target="../media/image36.png"/><Relationship Id="rId4" Type="http://schemas.openxmlformats.org/officeDocument/2006/relationships/oleObject" Target="../embeddings/oleObject1.bin"/><Relationship Id="rId9" Type="http://schemas.microsoft.com/office/2007/relationships/hdphoto" Target="../media/hdphoto1.wdp"/><Relationship Id="rId14" Type="http://schemas.openxmlformats.org/officeDocument/2006/relationships/image" Target="../media/image24.png"/><Relationship Id="rId22" Type="http://schemas.openxmlformats.org/officeDocument/2006/relationships/image" Target="../media/image31.png"/><Relationship Id="rId27" Type="http://schemas.openxmlformats.org/officeDocument/2006/relationships/image" Target="../media/image34.png"/><Relationship Id="rId30" Type="http://schemas.microsoft.com/office/2007/relationships/hdphoto" Target="../media/hdphoto7.wdp"/><Relationship Id="rId35" Type="http://schemas.microsoft.com/office/2007/relationships/hdphoto" Target="../media/hdphoto9.wdp"/><Relationship Id="rId8" Type="http://schemas.openxmlformats.org/officeDocument/2006/relationships/image" Target="../media/image20.png"/><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BE05-9001-402E-B86B-18D768094690}"/>
              </a:ext>
            </a:extLst>
          </p:cNvPr>
          <p:cNvSpPr>
            <a:spLocks noGrp="1"/>
          </p:cNvSpPr>
          <p:nvPr>
            <p:ph type="ctrTitle"/>
          </p:nvPr>
        </p:nvSpPr>
        <p:spPr/>
        <p:txBody>
          <a:bodyPr>
            <a:normAutofit/>
          </a:bodyPr>
          <a:lstStyle/>
          <a:p>
            <a:pPr>
              <a:spcBef>
                <a:spcPts val="0"/>
              </a:spcBef>
              <a:spcAft>
                <a:spcPts val="1300"/>
              </a:spcAft>
            </a:pPr>
            <a:r>
              <a:rPr kumimoji="0" lang="en-US" sz="6000" b="0" i="0" u="none" strike="noStrike" kern="1200" cap="none" spc="0" normalizeH="0" baseline="0" noProof="0" dirty="0">
                <a:ln>
                  <a:noFill/>
                </a:ln>
                <a:solidFill>
                  <a:prstClr val="black"/>
                </a:solidFill>
                <a:effectLst/>
                <a:uLnTx/>
                <a:uFillTx/>
                <a:latin typeface="Arial"/>
                <a:ea typeface="Lato"/>
                <a:cs typeface="Arial"/>
              </a:rPr>
              <a:t>Contactless Payment</a:t>
            </a:r>
            <a:br>
              <a:rPr lang="en-US" sz="3600" b="0" i="0" u="none" strike="noStrike" kern="1200" cap="none" spc="0" normalizeH="0" baseline="0" noProof="0" dirty="0">
                <a:ln>
                  <a:noFill/>
                </a:ln>
                <a:effectLst/>
                <a:uLnTx/>
                <a:uFillTx/>
                <a:latin typeface="Arial" panose="020B0604020202020204" pitchFamily="34" charset="0"/>
                <a:cs typeface="Arial" panose="020B0604020202020204" pitchFamily="34" charset="0"/>
              </a:rPr>
            </a:br>
            <a:r>
              <a:rPr lang="en-US" sz="3200" dirty="0">
                <a:solidFill>
                  <a:prstClr val="black"/>
                </a:solidFill>
                <a:latin typeface="Arial"/>
                <a:ea typeface="Lato"/>
                <a:cs typeface="Arial"/>
              </a:rPr>
              <a:t>A Better City</a:t>
            </a:r>
            <a:endParaRPr lang="en-US" dirty="0">
              <a:solidFill>
                <a:prstClr val="black"/>
              </a:solidFill>
            </a:endParaRPr>
          </a:p>
        </p:txBody>
      </p:sp>
      <p:sp>
        <p:nvSpPr>
          <p:cNvPr id="3" name="Subtitle 2">
            <a:extLst>
              <a:ext uri="{FF2B5EF4-FFF2-40B4-BE49-F238E27FC236}">
                <a16:creationId xmlns:a16="http://schemas.microsoft.com/office/drawing/2014/main" id="{4084F0E9-FFEF-4672-B442-8B70A14B85A5}"/>
              </a:ext>
            </a:extLst>
          </p:cNvPr>
          <p:cNvSpPr>
            <a:spLocks noGrp="1"/>
          </p:cNvSpPr>
          <p:nvPr>
            <p:ph type="subTitle" idx="1"/>
          </p:nvPr>
        </p:nvSpPr>
        <p:spPr/>
        <p:txBody>
          <a:bodyPr vert="horz" lIns="91440" tIns="45720" rIns="91440" bIns="45720" rtlCol="0" anchor="t">
            <a:normAutofit/>
          </a:bodyPr>
          <a:lstStyle/>
          <a:p>
            <a:r>
              <a:rPr lang="en-US">
                <a:latin typeface="Arial"/>
                <a:ea typeface="Lato"/>
                <a:cs typeface="Arial"/>
              </a:rPr>
              <a:t>July 30, 2024</a:t>
            </a:r>
            <a:endParaRPr lang="en-US">
              <a:latin typeface="Arial"/>
              <a:cs typeface="Arial"/>
            </a:endParaRPr>
          </a:p>
        </p:txBody>
      </p:sp>
    </p:spTree>
    <p:extLst>
      <p:ext uri="{BB962C8B-B14F-4D97-AF65-F5344CB8AC3E}">
        <p14:creationId xmlns:p14="http://schemas.microsoft.com/office/powerpoint/2010/main" val="3651736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CCF28B-4C9F-4796-0A49-05645A646006}"/>
              </a:ext>
            </a:extLst>
          </p:cNvPr>
          <p:cNvSpPr>
            <a:spLocks noGrp="1"/>
          </p:cNvSpPr>
          <p:nvPr>
            <p:ph type="sldNum" sz="quarter" idx="12"/>
          </p:nvPr>
        </p:nvSpPr>
        <p:spPr>
          <a:xfrm>
            <a:off x="122925" y="6356350"/>
            <a:ext cx="378125" cy="365125"/>
          </a:xfrm>
        </p:spPr>
        <p:txBody>
          <a:bodyPr/>
          <a:lstStyle/>
          <a:p>
            <a:fld id="{EB3B37A7-8AEC-4CA3-AF46-E5B8DC2BF5D8}" type="slidenum">
              <a:rPr lang="en-US" smtClean="0"/>
              <a:t>10</a:t>
            </a:fld>
            <a:endParaRPr lang="en-US"/>
          </a:p>
        </p:txBody>
      </p:sp>
      <p:sp>
        <p:nvSpPr>
          <p:cNvPr id="7" name="TextBox 6">
            <a:extLst>
              <a:ext uri="{FF2B5EF4-FFF2-40B4-BE49-F238E27FC236}">
                <a16:creationId xmlns:a16="http://schemas.microsoft.com/office/drawing/2014/main" id="{0EB60639-976E-F021-679A-CF7B8872F94F}"/>
              </a:ext>
            </a:extLst>
          </p:cNvPr>
          <p:cNvSpPr txBox="1"/>
          <p:nvPr/>
        </p:nvSpPr>
        <p:spPr>
          <a:xfrm>
            <a:off x="352106" y="279181"/>
            <a:ext cx="11316749" cy="461665"/>
          </a:xfrm>
          <a:prstGeom prst="rect">
            <a:avLst/>
          </a:prstGeom>
          <a:noFill/>
        </p:spPr>
        <p:txBody>
          <a:bodyPr wrap="square" lIns="91440" tIns="45720" rIns="91440" bIns="45720" anchor="t">
            <a:spAutoFit/>
          </a:bodyPr>
          <a:lstStyle/>
          <a:p>
            <a:pPr>
              <a:defRPr/>
            </a:pPr>
            <a:r>
              <a:rPr lang="en-US" sz="2400" b="1" cap="all">
                <a:latin typeface="Arial"/>
                <a:cs typeface="Arial"/>
              </a:rPr>
              <a:t>More ways to pay</a:t>
            </a:r>
            <a:r>
              <a:rPr kumimoji="0" lang="en-US" sz="2400" b="1" i="0" u="none" strike="noStrike" kern="1200" cap="all" spc="0" normalizeH="0" baseline="0" noProof="0">
                <a:ln>
                  <a:noFill/>
                </a:ln>
                <a:effectLst/>
                <a:uLnTx/>
                <a:uFillTx/>
                <a:latin typeface="Arial"/>
                <a:cs typeface="Arial"/>
              </a:rPr>
              <a:t> | </a:t>
            </a:r>
            <a:r>
              <a:rPr lang="en-US" sz="2400" b="1" cap="all">
                <a:latin typeface="Arial"/>
                <a:cs typeface="Arial"/>
              </a:rPr>
              <a:t>customer education</a:t>
            </a:r>
            <a:endParaRPr lang="en-US" sz="2400" b="0" i="0" u="none" strike="noStrike" kern="1200" cap="all" spc="0" normalizeH="0" baseline="0" noProof="0">
              <a:ln>
                <a:noFill/>
              </a:ln>
              <a:effectLst/>
              <a:uLnTx/>
              <a:uFillTx/>
              <a:latin typeface="Arial"/>
              <a:cs typeface="Arial"/>
            </a:endParaRPr>
          </a:p>
        </p:txBody>
      </p:sp>
      <p:sp>
        <p:nvSpPr>
          <p:cNvPr id="5" name="TextBox 4">
            <a:extLst>
              <a:ext uri="{FF2B5EF4-FFF2-40B4-BE49-F238E27FC236}">
                <a16:creationId xmlns:a16="http://schemas.microsoft.com/office/drawing/2014/main" id="{BCEE34C0-805B-2962-2BA1-127816985884}"/>
              </a:ext>
            </a:extLst>
          </p:cNvPr>
          <p:cNvSpPr txBox="1"/>
          <p:nvPr/>
        </p:nvSpPr>
        <p:spPr>
          <a:xfrm>
            <a:off x="350897" y="1388965"/>
            <a:ext cx="4223005" cy="46576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000"/>
              </a:spcAft>
              <a:buFont typeface="Arial"/>
              <a:buChar char="•"/>
            </a:pPr>
            <a:r>
              <a:rPr lang="en-US" sz="2000">
                <a:latin typeface="Arial"/>
                <a:cs typeface="Calibri" panose="020F0502020204030204"/>
              </a:rPr>
              <a:t>Information will be made available at Charlie.mbta.com, through the MBTA's social media accounts, and at MBTA public meetings. Vehicle operators are also being trained about the new payment features. </a:t>
            </a:r>
            <a:endParaRPr lang="en-US"/>
          </a:p>
          <a:p>
            <a:pPr marL="342900" indent="-342900">
              <a:spcAft>
                <a:spcPts val="1000"/>
              </a:spcAft>
              <a:buFont typeface="Arial"/>
              <a:buChar char="•"/>
            </a:pPr>
            <a:r>
              <a:rPr lang="en-US" sz="2000">
                <a:latin typeface="Arial"/>
                <a:cs typeface="Arial"/>
              </a:rPr>
              <a:t>In-station and on-vehicle signage will provide riders with tips to help navigate the new contactless payment function. </a:t>
            </a:r>
            <a:endParaRPr lang="en-US" sz="2000">
              <a:latin typeface="Arial"/>
              <a:cs typeface="Calibri"/>
            </a:endParaRPr>
          </a:p>
          <a:p>
            <a:pPr>
              <a:spcAft>
                <a:spcPts val="1000"/>
              </a:spcAft>
            </a:pPr>
            <a:endParaRPr lang="en-US" sz="2000">
              <a:latin typeface="Arial"/>
              <a:cs typeface="Calibri"/>
            </a:endParaRPr>
          </a:p>
        </p:txBody>
      </p:sp>
      <p:pic>
        <p:nvPicPr>
          <p:cNvPr id="3" name="Online Media 2" title="Tap to Ride: How to Use Contactless Payments">
            <a:hlinkClick r:id="" action="ppaction://media"/>
            <a:extLst>
              <a:ext uri="{FF2B5EF4-FFF2-40B4-BE49-F238E27FC236}">
                <a16:creationId xmlns:a16="http://schemas.microsoft.com/office/drawing/2014/main" id="{5335770A-7AD1-D9A4-BD09-5BF77C9C4FE2}"/>
              </a:ext>
            </a:extLst>
          </p:cNvPr>
          <p:cNvPicPr>
            <a:picLocks noRot="1" noChangeAspect="1"/>
          </p:cNvPicPr>
          <p:nvPr>
            <a:videoFile r:link="rId1"/>
          </p:nvPr>
        </p:nvPicPr>
        <p:blipFill>
          <a:blip r:embed="rId4"/>
          <a:stretch>
            <a:fillRect/>
          </a:stretch>
        </p:blipFill>
        <p:spPr>
          <a:xfrm>
            <a:off x="4724487" y="1470198"/>
            <a:ext cx="6943081" cy="3938201"/>
          </a:xfrm>
          <a:prstGeom prst="rect">
            <a:avLst/>
          </a:prstGeom>
          <a:ln>
            <a:solidFill>
              <a:schemeClr val="tx1"/>
            </a:solidFill>
          </a:ln>
        </p:spPr>
      </p:pic>
    </p:spTree>
    <p:extLst>
      <p:ext uri="{BB962C8B-B14F-4D97-AF65-F5344CB8AC3E}">
        <p14:creationId xmlns:p14="http://schemas.microsoft.com/office/powerpoint/2010/main" val="1718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CCF28B-4C9F-4796-0A49-05645A646006}"/>
              </a:ext>
            </a:extLst>
          </p:cNvPr>
          <p:cNvSpPr>
            <a:spLocks noGrp="1"/>
          </p:cNvSpPr>
          <p:nvPr>
            <p:ph type="sldNum" sz="quarter" idx="12"/>
          </p:nvPr>
        </p:nvSpPr>
        <p:spPr>
          <a:xfrm>
            <a:off x="122925" y="6356350"/>
            <a:ext cx="378125" cy="365125"/>
          </a:xfrm>
        </p:spPr>
        <p:txBody>
          <a:bodyPr/>
          <a:lstStyle/>
          <a:p>
            <a:fld id="{EB3B37A7-8AEC-4CA3-AF46-E5B8DC2BF5D8}" type="slidenum">
              <a:rPr lang="en-US" smtClean="0"/>
              <a:t>11</a:t>
            </a:fld>
            <a:endParaRPr lang="en-US"/>
          </a:p>
        </p:txBody>
      </p:sp>
      <p:sp>
        <p:nvSpPr>
          <p:cNvPr id="7" name="TextBox 6">
            <a:extLst>
              <a:ext uri="{FF2B5EF4-FFF2-40B4-BE49-F238E27FC236}">
                <a16:creationId xmlns:a16="http://schemas.microsoft.com/office/drawing/2014/main" id="{0EB60639-976E-F021-679A-CF7B8872F94F}"/>
              </a:ext>
            </a:extLst>
          </p:cNvPr>
          <p:cNvSpPr txBox="1"/>
          <p:nvPr/>
        </p:nvSpPr>
        <p:spPr>
          <a:xfrm>
            <a:off x="352106" y="279181"/>
            <a:ext cx="11316749" cy="461665"/>
          </a:xfrm>
          <a:prstGeom prst="rect">
            <a:avLst/>
          </a:prstGeom>
          <a:noFill/>
        </p:spPr>
        <p:txBody>
          <a:bodyPr wrap="square" lIns="91440" tIns="45720" rIns="91440" bIns="45720" anchor="t">
            <a:spAutoFit/>
          </a:bodyPr>
          <a:lstStyle/>
          <a:p>
            <a:pPr>
              <a:defRPr/>
            </a:pPr>
            <a:r>
              <a:rPr lang="en-US" sz="2400" b="1" cap="all">
                <a:latin typeface="Arial"/>
                <a:cs typeface="Arial"/>
              </a:rPr>
              <a:t>Tap to Ride</a:t>
            </a:r>
            <a:r>
              <a:rPr kumimoji="0" lang="en-US" sz="2400" b="1" i="0" u="none" strike="noStrike" kern="1200" cap="all" spc="0" normalizeH="0" baseline="0" noProof="0">
                <a:ln>
                  <a:noFill/>
                </a:ln>
                <a:effectLst/>
                <a:uLnTx/>
                <a:uFillTx/>
                <a:latin typeface="Arial"/>
                <a:cs typeface="Arial"/>
              </a:rPr>
              <a:t> | </a:t>
            </a:r>
            <a:r>
              <a:rPr lang="en-US" sz="2400" cap="all">
                <a:latin typeface="Arial"/>
                <a:cs typeface="Arial"/>
              </a:rPr>
              <a:t>tips for use</a:t>
            </a:r>
            <a:endParaRPr kumimoji="0" lang="en-US" sz="2400" b="0" i="0" u="none" strike="noStrike" kern="1200" cap="none" spc="0" normalizeH="0" baseline="0" noProof="0">
              <a:ln>
                <a:noFill/>
              </a:ln>
              <a:effectLst/>
              <a:uLnTx/>
              <a:uFillTx/>
              <a:latin typeface="Arial"/>
              <a:cs typeface="Arial"/>
            </a:endParaRPr>
          </a:p>
        </p:txBody>
      </p:sp>
      <p:sp>
        <p:nvSpPr>
          <p:cNvPr id="9" name="TextBox 8">
            <a:extLst>
              <a:ext uri="{FF2B5EF4-FFF2-40B4-BE49-F238E27FC236}">
                <a16:creationId xmlns:a16="http://schemas.microsoft.com/office/drawing/2014/main" id="{0B01BFAE-99DF-BD66-4DAE-06FD265D0354}"/>
              </a:ext>
            </a:extLst>
          </p:cNvPr>
          <p:cNvSpPr txBox="1"/>
          <p:nvPr/>
        </p:nvSpPr>
        <p:spPr>
          <a:xfrm>
            <a:off x="8234014" y="2979370"/>
            <a:ext cx="2799592" cy="1631216"/>
          </a:xfrm>
          <a:prstGeom prst="rect">
            <a:avLst/>
          </a:prstGeom>
          <a:solidFill>
            <a:schemeClr val="accent1">
              <a:lumMod val="20000"/>
              <a:lumOff val="80000"/>
            </a:schemeClr>
          </a:solidFill>
          <a:ln>
            <a:solidFill>
              <a:schemeClr val="tx1">
                <a:lumMod val="50000"/>
                <a:lumOff val="50000"/>
              </a:schemeClr>
            </a:solidFill>
          </a:ln>
        </p:spPr>
        <p:txBody>
          <a:bodyPr wrap="square" lIns="91440" tIns="45720" rIns="91440" bIns="45720" rtlCol="0" anchor="t">
            <a:spAutoFit/>
          </a:bodyPr>
          <a:lstStyle/>
          <a:p>
            <a:r>
              <a:rPr lang="en-US" sz="2000"/>
              <a:t>In-station and on-vehicle signage will also provide reminders for riders on how to make </a:t>
            </a:r>
            <a:endParaRPr lang="en-US" i="1"/>
          </a:p>
          <a:p>
            <a:r>
              <a:rPr lang="en-US" sz="2000"/>
              <a:t>contactless payments</a:t>
            </a:r>
            <a:endParaRPr lang="en-US" i="1">
              <a:latin typeface="Calibri"/>
              <a:cs typeface="Calibri" panose="020F0502020204030204"/>
            </a:endParaRPr>
          </a:p>
        </p:txBody>
      </p:sp>
      <p:sp>
        <p:nvSpPr>
          <p:cNvPr id="2" name="TextBox 1">
            <a:extLst>
              <a:ext uri="{FF2B5EF4-FFF2-40B4-BE49-F238E27FC236}">
                <a16:creationId xmlns:a16="http://schemas.microsoft.com/office/drawing/2014/main" id="{370CAD64-4198-6BA0-4164-AAC5595B5BFB}"/>
              </a:ext>
            </a:extLst>
          </p:cNvPr>
          <p:cNvSpPr txBox="1"/>
          <p:nvPr/>
        </p:nvSpPr>
        <p:spPr>
          <a:xfrm>
            <a:off x="488228" y="1125991"/>
            <a:ext cx="11176866" cy="18209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500"/>
              </a:spcAft>
              <a:buFont typeface="Arial"/>
              <a:buChar char="•"/>
            </a:pPr>
            <a:r>
              <a:rPr lang="en-US" sz="2000" b="1">
                <a:latin typeface="Arial"/>
                <a:cs typeface="Arial"/>
              </a:rPr>
              <a:t>Be mindful of the readers</a:t>
            </a:r>
            <a:r>
              <a:rPr lang="en-US" sz="2000">
                <a:latin typeface="Arial"/>
                <a:cs typeface="Arial"/>
              </a:rPr>
              <a:t>: After you pay, keep your contactless cards, phone, and watch away from readers to avoid accidental charges. </a:t>
            </a:r>
            <a:endParaRPr lang="en-US" sz="1400">
              <a:latin typeface="Arial"/>
              <a:cs typeface="Arial"/>
            </a:endParaRPr>
          </a:p>
          <a:p>
            <a:pPr marL="342900" indent="-342900">
              <a:spcAft>
                <a:spcPts val="500"/>
              </a:spcAft>
              <a:buFont typeface="Arial"/>
              <a:buChar char="•"/>
            </a:pPr>
            <a:r>
              <a:rPr lang="en-US" sz="2000" b="1">
                <a:latin typeface="Arial"/>
                <a:cs typeface="Arial"/>
              </a:rPr>
              <a:t>Tap your card, not your wallet</a:t>
            </a:r>
            <a:r>
              <a:rPr lang="en-US" sz="2000">
                <a:latin typeface="Arial"/>
                <a:cs typeface="Arial"/>
              </a:rPr>
              <a:t>: Only tap the card or device you want to pay with. </a:t>
            </a:r>
          </a:p>
          <a:p>
            <a:pPr marL="342900" indent="-342900">
              <a:spcAft>
                <a:spcPts val="500"/>
              </a:spcAft>
              <a:buFont typeface="Arial"/>
              <a:buChar char="•"/>
            </a:pPr>
            <a:r>
              <a:rPr lang="en-US" sz="2000" b="1">
                <a:latin typeface="Arial"/>
                <a:cs typeface="Arial"/>
              </a:rPr>
              <a:t>Use the same card</a:t>
            </a:r>
            <a:r>
              <a:rPr lang="en-US" sz="2000">
                <a:latin typeface="Arial"/>
                <a:cs typeface="Arial"/>
              </a:rPr>
              <a:t>: Always use the same physical card, or digital card in your mobile wallet, to pay your fare. </a:t>
            </a:r>
          </a:p>
        </p:txBody>
      </p:sp>
      <p:pic>
        <p:nvPicPr>
          <p:cNvPr id="5" name="TapToRide_Triptych_BeMindful">
            <a:hlinkClick r:id="" action="ppaction://media"/>
            <a:extLst>
              <a:ext uri="{FF2B5EF4-FFF2-40B4-BE49-F238E27FC236}">
                <a16:creationId xmlns:a16="http://schemas.microsoft.com/office/drawing/2014/main" id="{57AA1315-10FD-3919-4177-1583C80ABAD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8553" y="2977136"/>
            <a:ext cx="7123469" cy="3679140"/>
          </a:xfrm>
          <a:prstGeom prst="rect">
            <a:avLst/>
          </a:prstGeom>
          <a:ln w="12700"/>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00129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CCF28B-4C9F-4796-0A49-05645A646006}"/>
              </a:ext>
            </a:extLst>
          </p:cNvPr>
          <p:cNvSpPr>
            <a:spLocks noGrp="1"/>
          </p:cNvSpPr>
          <p:nvPr>
            <p:ph type="sldNum" sz="quarter" idx="12"/>
          </p:nvPr>
        </p:nvSpPr>
        <p:spPr>
          <a:xfrm>
            <a:off x="122925" y="6356350"/>
            <a:ext cx="378125" cy="365125"/>
          </a:xfrm>
        </p:spPr>
        <p:txBody>
          <a:bodyPr/>
          <a:lstStyle/>
          <a:p>
            <a:fld id="{EB3B37A7-8AEC-4CA3-AF46-E5B8DC2BF5D8}" type="slidenum">
              <a:rPr lang="en-US" smtClean="0"/>
              <a:t>12</a:t>
            </a:fld>
            <a:endParaRPr lang="en-US"/>
          </a:p>
        </p:txBody>
      </p:sp>
      <p:sp>
        <p:nvSpPr>
          <p:cNvPr id="7" name="TextBox 6">
            <a:extLst>
              <a:ext uri="{FF2B5EF4-FFF2-40B4-BE49-F238E27FC236}">
                <a16:creationId xmlns:a16="http://schemas.microsoft.com/office/drawing/2014/main" id="{0EB60639-976E-F021-679A-CF7B8872F94F}"/>
              </a:ext>
            </a:extLst>
          </p:cNvPr>
          <p:cNvSpPr txBox="1"/>
          <p:nvPr/>
        </p:nvSpPr>
        <p:spPr>
          <a:xfrm>
            <a:off x="352106" y="279181"/>
            <a:ext cx="11316749" cy="461665"/>
          </a:xfrm>
          <a:prstGeom prst="rect">
            <a:avLst/>
          </a:prstGeom>
          <a:noFill/>
        </p:spPr>
        <p:txBody>
          <a:bodyPr wrap="square" lIns="91440" tIns="45720" rIns="91440" bIns="45720" anchor="t">
            <a:spAutoFit/>
          </a:bodyPr>
          <a:lstStyle/>
          <a:p>
            <a:pPr>
              <a:defRPr/>
            </a:pPr>
            <a:r>
              <a:rPr lang="en-US" sz="2400" b="1" cap="all">
                <a:latin typeface="Arial"/>
                <a:cs typeface="Arial"/>
              </a:rPr>
              <a:t>Tap to Ride</a:t>
            </a:r>
            <a:r>
              <a:rPr kumimoji="0" lang="en-US" sz="2400" b="1" i="0" u="none" strike="noStrike" kern="1200" cap="all" spc="0" normalizeH="0" baseline="0" noProof="0">
                <a:ln>
                  <a:noFill/>
                </a:ln>
                <a:effectLst/>
                <a:uLnTx/>
                <a:uFillTx/>
                <a:latin typeface="Arial"/>
                <a:cs typeface="Arial"/>
              </a:rPr>
              <a:t> |</a:t>
            </a:r>
            <a:r>
              <a:rPr lang="en-US" sz="2400" cap="all">
                <a:latin typeface="Arial"/>
                <a:cs typeface="Arial"/>
              </a:rPr>
              <a:t> CONTACTLESS PAYMENT TIPS VIDEO</a:t>
            </a:r>
            <a:endParaRPr lang="en-US" sz="2400" i="0" u="none" strike="noStrike" kern="1200" cap="all" spc="0" normalizeH="0" baseline="0" noProof="0">
              <a:ln>
                <a:noFill/>
              </a:ln>
              <a:effectLst/>
              <a:uLnTx/>
              <a:uFillTx/>
              <a:latin typeface="Arial"/>
              <a:cs typeface="Arial"/>
            </a:endParaRPr>
          </a:p>
        </p:txBody>
      </p:sp>
      <p:pic>
        <p:nvPicPr>
          <p:cNvPr id="3" name="Online Media 2" title="Tap to Ride: Contactless Payment Tips">
            <a:hlinkClick r:id="" action="ppaction://media"/>
            <a:extLst>
              <a:ext uri="{FF2B5EF4-FFF2-40B4-BE49-F238E27FC236}">
                <a16:creationId xmlns:a16="http://schemas.microsoft.com/office/drawing/2014/main" id="{73ACFD43-26AC-A029-8CF1-BD86EEDC4754}"/>
              </a:ext>
            </a:extLst>
          </p:cNvPr>
          <p:cNvPicPr>
            <a:picLocks noRot="1" noChangeAspect="1"/>
          </p:cNvPicPr>
          <p:nvPr>
            <a:videoFile r:link="rId1"/>
          </p:nvPr>
        </p:nvPicPr>
        <p:blipFill>
          <a:blip r:embed="rId3"/>
          <a:stretch>
            <a:fillRect/>
          </a:stretch>
        </p:blipFill>
        <p:spPr>
          <a:xfrm>
            <a:off x="1468414" y="1173354"/>
            <a:ext cx="9265417" cy="5176884"/>
          </a:xfrm>
          <a:prstGeom prst="rect">
            <a:avLst/>
          </a:prstGeom>
          <a:ln>
            <a:solidFill>
              <a:schemeClr val="tx1"/>
            </a:solidFill>
          </a:ln>
        </p:spPr>
      </p:pic>
    </p:spTree>
    <p:extLst>
      <p:ext uri="{BB962C8B-B14F-4D97-AF65-F5344CB8AC3E}">
        <p14:creationId xmlns:p14="http://schemas.microsoft.com/office/powerpoint/2010/main" val="1331249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E121D7-BB30-A556-E4C4-3F7392F3BCC0}"/>
              </a:ext>
            </a:extLst>
          </p:cNvPr>
          <p:cNvSpPr>
            <a:spLocks noGrp="1"/>
          </p:cNvSpPr>
          <p:nvPr>
            <p:ph type="sldNum" sz="quarter" idx="12"/>
          </p:nvPr>
        </p:nvSpPr>
        <p:spPr/>
        <p:txBody>
          <a:bodyPr/>
          <a:lstStyle/>
          <a:p>
            <a:fld id="{EB3B37A7-8AEC-4CA3-AF46-E5B8DC2BF5D8}" type="slidenum">
              <a:rPr lang="en-US" smtClean="0"/>
              <a:t>13</a:t>
            </a:fld>
            <a:endParaRPr lang="en-US"/>
          </a:p>
        </p:txBody>
      </p:sp>
      <p:sp>
        <p:nvSpPr>
          <p:cNvPr id="3" name="TextBox 2">
            <a:extLst>
              <a:ext uri="{FF2B5EF4-FFF2-40B4-BE49-F238E27FC236}">
                <a16:creationId xmlns:a16="http://schemas.microsoft.com/office/drawing/2014/main" id="{D0F638D6-E16B-E50B-2590-8C73363ACF6F}"/>
              </a:ext>
            </a:extLst>
          </p:cNvPr>
          <p:cNvSpPr txBox="1"/>
          <p:nvPr/>
        </p:nvSpPr>
        <p:spPr>
          <a:xfrm>
            <a:off x="352106" y="312797"/>
            <a:ext cx="11316749" cy="461665"/>
          </a:xfrm>
          <a:prstGeom prst="rect">
            <a:avLst/>
          </a:prstGeom>
          <a:noFill/>
        </p:spPr>
        <p:txBody>
          <a:bodyPr wrap="square" lIns="91440" tIns="45720" rIns="91440" bIns="45720" anchor="t">
            <a:spAutoFit/>
          </a:bodyPr>
          <a:lstStyle/>
          <a:p>
            <a:pPr>
              <a:defRPr/>
            </a:pPr>
            <a:r>
              <a:rPr lang="en-US" sz="2400" b="1" cap="all">
                <a:latin typeface="Arial"/>
                <a:cs typeface="Arial"/>
              </a:rPr>
              <a:t>More ways to pay </a:t>
            </a:r>
            <a:r>
              <a:rPr kumimoji="0" lang="en-US" sz="2400" b="1" i="0" u="none" strike="noStrike" kern="1200" cap="all" spc="0" normalizeH="0" baseline="0" noProof="0">
                <a:ln>
                  <a:noFill/>
                </a:ln>
                <a:effectLst/>
                <a:uLnTx/>
                <a:uFillTx/>
                <a:latin typeface="Arial"/>
                <a:cs typeface="Arial"/>
              </a:rPr>
              <a:t>| </a:t>
            </a:r>
            <a:r>
              <a:rPr lang="en-US" sz="2400" cap="all">
                <a:latin typeface="Arial"/>
                <a:cs typeface="Arial"/>
              </a:rPr>
              <a:t>learn more</a:t>
            </a:r>
            <a:endParaRPr kumimoji="0" lang="en-US" sz="2400" b="0" i="0" u="none" strike="noStrike" kern="1200" cap="none" spc="0" normalizeH="0" baseline="0" noProof="0">
              <a:ln>
                <a:noFill/>
              </a:ln>
              <a:effectLst/>
              <a:uLnTx/>
              <a:uFillTx/>
              <a:latin typeface="Arial"/>
              <a:cs typeface="Arial"/>
            </a:endParaRPr>
          </a:p>
        </p:txBody>
      </p:sp>
      <p:sp>
        <p:nvSpPr>
          <p:cNvPr id="5" name="TextBox 4">
            <a:extLst>
              <a:ext uri="{FF2B5EF4-FFF2-40B4-BE49-F238E27FC236}">
                <a16:creationId xmlns:a16="http://schemas.microsoft.com/office/drawing/2014/main" id="{6C9F9946-C992-264A-4D95-9C2AD3F4A0B3}"/>
              </a:ext>
            </a:extLst>
          </p:cNvPr>
          <p:cNvSpPr txBox="1"/>
          <p:nvPr/>
        </p:nvSpPr>
        <p:spPr>
          <a:xfrm>
            <a:off x="545103" y="1538157"/>
            <a:ext cx="5000940" cy="3026470"/>
          </a:xfrm>
          <a:prstGeom prst="rect">
            <a:avLst/>
          </a:prstGeom>
          <a:noFill/>
        </p:spPr>
        <p:txBody>
          <a:bodyPr wrap="square" lIns="0" tIns="0" rIns="0" bIns="0" anchor="t">
            <a:spAutoFit/>
          </a:bodyPr>
          <a:lstStyle/>
          <a:p>
            <a:pPr>
              <a:spcAft>
                <a:spcPts val="1000"/>
              </a:spcAft>
            </a:pPr>
            <a:r>
              <a:rPr lang="en-US" sz="2000">
                <a:latin typeface="Arial"/>
                <a:cs typeface="Calibri"/>
              </a:rPr>
              <a:t>For questions or assistance with contactless payment, riders can:</a:t>
            </a:r>
            <a:endParaRPr lang="en-US">
              <a:cs typeface="Calibri" panose="020F0502020204030204"/>
            </a:endParaRPr>
          </a:p>
          <a:p>
            <a:pPr marL="800100" lvl="1" indent="-342900">
              <a:spcAft>
                <a:spcPts val="1000"/>
              </a:spcAft>
              <a:buFont typeface="Arial"/>
              <a:buChar char="•"/>
            </a:pPr>
            <a:r>
              <a:rPr lang="en-US" sz="2000">
                <a:latin typeface="Arial"/>
                <a:cs typeface="Arial"/>
              </a:rPr>
              <a:t>Fill out the Charlie customer support form at charlie.mbta.com/contact-us</a:t>
            </a:r>
          </a:p>
          <a:p>
            <a:pPr marL="804545" lvl="1" indent="-347345">
              <a:buFont typeface="Arial"/>
              <a:buChar char="•"/>
            </a:pPr>
            <a:r>
              <a:rPr lang="en-US" sz="2000">
                <a:latin typeface="Arial"/>
                <a:cs typeface="Arial"/>
              </a:rPr>
              <a:t>Contact Customer Support at</a:t>
            </a:r>
            <a:endParaRPr lang="en-US">
              <a:latin typeface="Calibri" panose="020F0502020204030204"/>
              <a:cs typeface="Calibri" panose="020F0502020204030204"/>
            </a:endParaRPr>
          </a:p>
          <a:p>
            <a:pPr lvl="1" indent="342900"/>
            <a:r>
              <a:rPr lang="en-US" sz="2000">
                <a:latin typeface="Arial"/>
                <a:cs typeface="Arial"/>
              </a:rPr>
              <a:t>617-222-3200</a:t>
            </a:r>
            <a:endParaRPr lang="en-US">
              <a:cs typeface="Calibri" panose="020F0502020204030204"/>
            </a:endParaRPr>
          </a:p>
          <a:p>
            <a:pPr lvl="1" indent="342900"/>
            <a:endParaRPr lang="en-US" sz="2000">
              <a:latin typeface="Arial"/>
              <a:cs typeface="Arial"/>
            </a:endParaRPr>
          </a:p>
          <a:p>
            <a:r>
              <a:rPr lang="en-US" sz="2000">
                <a:latin typeface="Arial"/>
                <a:cs typeface="Arial"/>
              </a:rPr>
              <a:t>Additional information is available online at </a:t>
            </a:r>
            <a:r>
              <a:rPr lang="en-US" sz="2000">
                <a:latin typeface="Arial"/>
                <a:cs typeface="Arial"/>
                <a:hlinkClick r:id="rId3"/>
              </a:rPr>
              <a:t>www.mbta.com/TapToRide</a:t>
            </a:r>
            <a:r>
              <a:rPr lang="en-US" sz="2000">
                <a:latin typeface="Arial"/>
                <a:cs typeface="Arial"/>
              </a:rPr>
              <a:t> </a:t>
            </a:r>
            <a:endParaRPr lang="en-US" sz="200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A9F7979E-2E9E-9D11-EB9A-0A7633F76525}"/>
              </a:ext>
            </a:extLst>
          </p:cNvPr>
          <p:cNvPicPr>
            <a:picLocks noChangeAspect="1"/>
          </p:cNvPicPr>
          <p:nvPr/>
        </p:nvPicPr>
        <p:blipFill rotWithShape="1">
          <a:blip r:embed="rId4"/>
          <a:srcRect l="15238" r="7460" b="2857"/>
          <a:stretch/>
        </p:blipFill>
        <p:spPr>
          <a:xfrm>
            <a:off x="6011776" y="1540117"/>
            <a:ext cx="5273379" cy="4407421"/>
          </a:xfrm>
          <a:prstGeom prst="rect">
            <a:avLst/>
          </a:prstGeom>
          <a:ln>
            <a:solidFill>
              <a:schemeClr val="tx1"/>
            </a:solidFill>
          </a:ln>
        </p:spPr>
      </p:pic>
    </p:spTree>
    <p:extLst>
      <p:ext uri="{BB962C8B-B14F-4D97-AF65-F5344CB8AC3E}">
        <p14:creationId xmlns:p14="http://schemas.microsoft.com/office/powerpoint/2010/main" val="3488748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689BD4-DDA3-4D5C-84BC-C7B476C38D3F}"/>
              </a:ext>
            </a:extLst>
          </p:cNvPr>
          <p:cNvSpPr>
            <a:spLocks noGrp="1"/>
          </p:cNvSpPr>
          <p:nvPr>
            <p:ph type="sldNum" sz="quarter" idx="12"/>
          </p:nvPr>
        </p:nvSpPr>
        <p:spPr/>
        <p:txBody>
          <a:bodyPr/>
          <a:lstStyle/>
          <a:p>
            <a:fld id="{EB3B37A7-8AEC-4CA3-AF46-E5B8DC2BF5D8}" type="slidenum">
              <a:rPr lang="en-US" smtClean="0"/>
              <a:t>2</a:t>
            </a:fld>
            <a:endParaRPr lang="en-US"/>
          </a:p>
        </p:txBody>
      </p:sp>
      <p:sp>
        <p:nvSpPr>
          <p:cNvPr id="5" name="TextBox 4">
            <a:extLst>
              <a:ext uri="{FF2B5EF4-FFF2-40B4-BE49-F238E27FC236}">
                <a16:creationId xmlns:a16="http://schemas.microsoft.com/office/drawing/2014/main" id="{4DAC3E72-22A0-14E8-CA96-B6A3525A6B58}"/>
              </a:ext>
            </a:extLst>
          </p:cNvPr>
          <p:cNvSpPr txBox="1"/>
          <p:nvPr/>
        </p:nvSpPr>
        <p:spPr>
          <a:xfrm>
            <a:off x="629823" y="1466279"/>
            <a:ext cx="10930761" cy="1323439"/>
          </a:xfrm>
          <a:prstGeom prst="rect">
            <a:avLst/>
          </a:prstGeom>
          <a:noFill/>
        </p:spPr>
        <p:txBody>
          <a:bodyPr wrap="square" lIns="91440" tIns="45720" rIns="91440" bIns="45720" rtlCol="0" anchor="t">
            <a:spAutoFit/>
          </a:bodyPr>
          <a:lstStyle/>
          <a:p>
            <a:r>
              <a:rPr lang="en-US" sz="2000">
                <a:solidFill>
                  <a:srgbClr val="000000"/>
                </a:solidFill>
                <a:latin typeface="Arial"/>
                <a:ea typeface="+mn-lt"/>
                <a:cs typeface="Arial"/>
              </a:rPr>
              <a:t>The </a:t>
            </a:r>
            <a:r>
              <a:rPr lang="en-US" sz="2000" b="0" i="0">
                <a:solidFill>
                  <a:srgbClr val="000000"/>
                </a:solidFill>
                <a:effectLst/>
                <a:latin typeface="Arial"/>
                <a:ea typeface="+mn-lt"/>
                <a:cs typeface="Arial"/>
              </a:rPr>
              <a:t>MBTA is </a:t>
            </a:r>
            <a:r>
              <a:rPr lang="en-US" sz="2000">
                <a:solidFill>
                  <a:srgbClr val="000000"/>
                </a:solidFill>
                <a:latin typeface="Arial"/>
                <a:ea typeface="+mn-lt"/>
                <a:cs typeface="Arial"/>
              </a:rPr>
              <a:t>transitioning to a new fare system to make it easier for riders to pay their fares. This project was previously known as "Fare Transformation." </a:t>
            </a:r>
            <a:endParaRPr lang="en-US">
              <a:solidFill>
                <a:srgbClr val="000000"/>
              </a:solidFill>
              <a:latin typeface="Calibri" panose="020F0502020204030204"/>
              <a:ea typeface="+mn-lt"/>
              <a:cs typeface="Calibri" panose="020F0502020204030204"/>
            </a:endParaRPr>
          </a:p>
          <a:p>
            <a:endParaRPr lang="en-US" sz="2000">
              <a:solidFill>
                <a:srgbClr val="000000"/>
              </a:solidFill>
              <a:latin typeface="Arial"/>
              <a:ea typeface="+mn-lt"/>
              <a:cs typeface="Arial"/>
            </a:endParaRPr>
          </a:p>
          <a:p>
            <a:r>
              <a:rPr lang="en-US" sz="2000">
                <a:solidFill>
                  <a:srgbClr val="000000"/>
                </a:solidFill>
                <a:latin typeface="Arial"/>
                <a:ea typeface="+mn-lt"/>
                <a:cs typeface="Arial"/>
              </a:rPr>
              <a:t>The new system, called </a:t>
            </a:r>
            <a:r>
              <a:rPr lang="en-US" sz="2000" b="1">
                <a:solidFill>
                  <a:srgbClr val="000000"/>
                </a:solidFill>
                <a:latin typeface="Arial"/>
                <a:ea typeface="+mn-lt"/>
                <a:cs typeface="Arial"/>
              </a:rPr>
              <a:t>Charlie</a:t>
            </a:r>
            <a:r>
              <a:rPr lang="en-US" sz="2000">
                <a:solidFill>
                  <a:srgbClr val="000000"/>
                </a:solidFill>
                <a:latin typeface="Arial"/>
                <a:ea typeface="+mn-lt"/>
                <a:cs typeface="Arial"/>
              </a:rPr>
              <a:t>, will replace current technology with </a:t>
            </a:r>
            <a:r>
              <a:rPr lang="en-US" sz="2000" b="1">
                <a:solidFill>
                  <a:srgbClr val="000000"/>
                </a:solidFill>
                <a:latin typeface="Arial"/>
                <a:ea typeface="+mn-lt"/>
                <a:cs typeface="Arial"/>
              </a:rPr>
              <a:t>new ways to pay</a:t>
            </a:r>
            <a:r>
              <a:rPr lang="en-US" sz="2000">
                <a:solidFill>
                  <a:srgbClr val="000000"/>
                </a:solidFill>
                <a:latin typeface="Arial"/>
                <a:ea typeface="+mn-lt"/>
                <a:cs typeface="Arial"/>
              </a:rPr>
              <a:t>.</a:t>
            </a:r>
            <a:r>
              <a:rPr lang="en-US" sz="2000">
                <a:solidFill>
                  <a:srgbClr val="000000"/>
                </a:solidFill>
                <a:latin typeface="Arial"/>
                <a:cs typeface="Arial"/>
              </a:rPr>
              <a:t> </a:t>
            </a:r>
            <a:endParaRPr lang="en-US" sz="2000">
              <a:latin typeface="Arial"/>
              <a:cs typeface="Arial"/>
            </a:endParaRPr>
          </a:p>
        </p:txBody>
      </p:sp>
      <p:sp>
        <p:nvSpPr>
          <p:cNvPr id="23" name="TextBox 22">
            <a:extLst>
              <a:ext uri="{FF2B5EF4-FFF2-40B4-BE49-F238E27FC236}">
                <a16:creationId xmlns:a16="http://schemas.microsoft.com/office/drawing/2014/main" id="{1F676AD1-7743-3DFB-593F-2AA7773E70E2}"/>
              </a:ext>
            </a:extLst>
          </p:cNvPr>
          <p:cNvSpPr txBox="1"/>
          <p:nvPr/>
        </p:nvSpPr>
        <p:spPr>
          <a:xfrm>
            <a:off x="437624" y="292162"/>
            <a:ext cx="11316749" cy="830997"/>
          </a:xfrm>
          <a:prstGeom prst="rect">
            <a:avLst/>
          </a:prstGeom>
          <a:noFill/>
        </p:spPr>
        <p:txBody>
          <a:bodyPr wrap="square" lIns="91440" tIns="45720" rIns="91440" bIns="45720" anchor="t">
            <a:spAutoFit/>
          </a:bodyPr>
          <a:lstStyle/>
          <a:p>
            <a:pPr>
              <a:defRPr/>
            </a:pPr>
            <a:r>
              <a:rPr lang="en-US" sz="2400" b="1" cap="all">
                <a:latin typeface="Arial"/>
                <a:cs typeface="Arial"/>
              </a:rPr>
              <a:t>More ways to pay | </a:t>
            </a:r>
            <a:r>
              <a:rPr lang="en-US" sz="2400" cap="all">
                <a:latin typeface="Arial"/>
                <a:cs typeface="Arial"/>
              </a:rPr>
              <a:t>overview</a:t>
            </a:r>
          </a:p>
          <a:p>
            <a:pPr>
              <a:defRPr/>
            </a:pPr>
            <a:endParaRPr lang="en-US" sz="2400" b="1" cap="all">
              <a:latin typeface="Arial"/>
              <a:cs typeface="Arial"/>
            </a:endParaRPr>
          </a:p>
        </p:txBody>
      </p:sp>
      <p:grpSp>
        <p:nvGrpSpPr>
          <p:cNvPr id="15" name="Group 14">
            <a:extLst>
              <a:ext uri="{FF2B5EF4-FFF2-40B4-BE49-F238E27FC236}">
                <a16:creationId xmlns:a16="http://schemas.microsoft.com/office/drawing/2014/main" id="{0BB2EB6E-D459-D944-2912-5DCB7A14ECE5}"/>
              </a:ext>
            </a:extLst>
          </p:cNvPr>
          <p:cNvGrpSpPr/>
          <p:nvPr/>
        </p:nvGrpSpPr>
        <p:grpSpPr>
          <a:xfrm>
            <a:off x="9479069" y="2863019"/>
            <a:ext cx="1684579" cy="2571938"/>
            <a:chOff x="8548361" y="2069404"/>
            <a:chExt cx="1251578" cy="1929580"/>
          </a:xfrm>
        </p:grpSpPr>
        <p:sp>
          <p:nvSpPr>
            <p:cNvPr id="36" name="object 6">
              <a:extLst>
                <a:ext uri="{FF2B5EF4-FFF2-40B4-BE49-F238E27FC236}">
                  <a16:creationId xmlns:a16="http://schemas.microsoft.com/office/drawing/2014/main" id="{AE445441-2B6F-455D-81EA-98240F4E7C30}"/>
                </a:ext>
              </a:extLst>
            </p:cNvPr>
            <p:cNvSpPr/>
            <p:nvPr/>
          </p:nvSpPr>
          <p:spPr>
            <a:xfrm>
              <a:off x="8556678" y="2462053"/>
              <a:ext cx="1243261" cy="1239473"/>
            </a:xfrm>
            <a:custGeom>
              <a:avLst/>
              <a:gdLst/>
              <a:ahLst/>
              <a:cxnLst/>
              <a:rect l="l" t="t" r="r" b="b"/>
              <a:pathLst>
                <a:path w="914400" h="914400">
                  <a:moveTo>
                    <a:pt x="457200" y="0"/>
                  </a:moveTo>
                  <a:lnTo>
                    <a:pt x="410454" y="2360"/>
                  </a:lnTo>
                  <a:lnTo>
                    <a:pt x="365059" y="9288"/>
                  </a:lnTo>
                  <a:lnTo>
                    <a:pt x="321243" y="20555"/>
                  </a:lnTo>
                  <a:lnTo>
                    <a:pt x="279238" y="35929"/>
                  </a:lnTo>
                  <a:lnTo>
                    <a:pt x="239272" y="55182"/>
                  </a:lnTo>
                  <a:lnTo>
                    <a:pt x="201576" y="78083"/>
                  </a:lnTo>
                  <a:lnTo>
                    <a:pt x="166379" y="104403"/>
                  </a:lnTo>
                  <a:lnTo>
                    <a:pt x="133911" y="133911"/>
                  </a:lnTo>
                  <a:lnTo>
                    <a:pt x="104403" y="166379"/>
                  </a:lnTo>
                  <a:lnTo>
                    <a:pt x="78083" y="201576"/>
                  </a:lnTo>
                  <a:lnTo>
                    <a:pt x="55182" y="239272"/>
                  </a:lnTo>
                  <a:lnTo>
                    <a:pt x="35929" y="279238"/>
                  </a:lnTo>
                  <a:lnTo>
                    <a:pt x="20555" y="321243"/>
                  </a:lnTo>
                  <a:lnTo>
                    <a:pt x="9288" y="365059"/>
                  </a:lnTo>
                  <a:lnTo>
                    <a:pt x="2360" y="410454"/>
                  </a:lnTo>
                  <a:lnTo>
                    <a:pt x="0" y="457200"/>
                  </a:lnTo>
                  <a:lnTo>
                    <a:pt x="2360" y="503945"/>
                  </a:lnTo>
                  <a:lnTo>
                    <a:pt x="9288" y="549340"/>
                  </a:lnTo>
                  <a:lnTo>
                    <a:pt x="20555" y="593156"/>
                  </a:lnTo>
                  <a:lnTo>
                    <a:pt x="35929" y="635161"/>
                  </a:lnTo>
                  <a:lnTo>
                    <a:pt x="55182" y="675127"/>
                  </a:lnTo>
                  <a:lnTo>
                    <a:pt x="78083" y="712823"/>
                  </a:lnTo>
                  <a:lnTo>
                    <a:pt x="104403" y="748020"/>
                  </a:lnTo>
                  <a:lnTo>
                    <a:pt x="133911" y="780488"/>
                  </a:lnTo>
                  <a:lnTo>
                    <a:pt x="166379" y="809996"/>
                  </a:lnTo>
                  <a:lnTo>
                    <a:pt x="201576" y="836316"/>
                  </a:lnTo>
                  <a:lnTo>
                    <a:pt x="239272" y="859217"/>
                  </a:lnTo>
                  <a:lnTo>
                    <a:pt x="279238" y="878470"/>
                  </a:lnTo>
                  <a:lnTo>
                    <a:pt x="321243" y="893844"/>
                  </a:lnTo>
                  <a:lnTo>
                    <a:pt x="365059" y="905111"/>
                  </a:lnTo>
                  <a:lnTo>
                    <a:pt x="410454" y="912039"/>
                  </a:lnTo>
                  <a:lnTo>
                    <a:pt x="457200" y="914400"/>
                  </a:lnTo>
                  <a:lnTo>
                    <a:pt x="503945" y="912039"/>
                  </a:lnTo>
                  <a:lnTo>
                    <a:pt x="549340" y="905111"/>
                  </a:lnTo>
                  <a:lnTo>
                    <a:pt x="593156" y="893844"/>
                  </a:lnTo>
                  <a:lnTo>
                    <a:pt x="635161" y="878470"/>
                  </a:lnTo>
                  <a:lnTo>
                    <a:pt x="675127" y="859217"/>
                  </a:lnTo>
                  <a:lnTo>
                    <a:pt x="712823" y="836316"/>
                  </a:lnTo>
                  <a:lnTo>
                    <a:pt x="748020" y="809996"/>
                  </a:lnTo>
                  <a:lnTo>
                    <a:pt x="780488" y="780488"/>
                  </a:lnTo>
                  <a:lnTo>
                    <a:pt x="809996" y="748020"/>
                  </a:lnTo>
                  <a:lnTo>
                    <a:pt x="836316" y="712823"/>
                  </a:lnTo>
                  <a:lnTo>
                    <a:pt x="859217" y="675127"/>
                  </a:lnTo>
                  <a:lnTo>
                    <a:pt x="878470" y="635161"/>
                  </a:lnTo>
                  <a:lnTo>
                    <a:pt x="893844" y="593156"/>
                  </a:lnTo>
                  <a:lnTo>
                    <a:pt x="905111" y="549340"/>
                  </a:lnTo>
                  <a:lnTo>
                    <a:pt x="912039" y="503945"/>
                  </a:lnTo>
                  <a:lnTo>
                    <a:pt x="914400" y="457200"/>
                  </a:lnTo>
                  <a:lnTo>
                    <a:pt x="912039" y="410454"/>
                  </a:lnTo>
                  <a:lnTo>
                    <a:pt x="905111" y="365059"/>
                  </a:lnTo>
                  <a:lnTo>
                    <a:pt x="893844" y="321243"/>
                  </a:lnTo>
                  <a:lnTo>
                    <a:pt x="878470" y="279238"/>
                  </a:lnTo>
                  <a:lnTo>
                    <a:pt x="859217" y="239272"/>
                  </a:lnTo>
                  <a:lnTo>
                    <a:pt x="836316" y="201576"/>
                  </a:lnTo>
                  <a:lnTo>
                    <a:pt x="809996" y="166379"/>
                  </a:lnTo>
                  <a:lnTo>
                    <a:pt x="780488" y="133911"/>
                  </a:lnTo>
                  <a:lnTo>
                    <a:pt x="748020" y="104403"/>
                  </a:lnTo>
                  <a:lnTo>
                    <a:pt x="712823" y="78083"/>
                  </a:lnTo>
                  <a:lnTo>
                    <a:pt x="675127" y="55182"/>
                  </a:lnTo>
                  <a:lnTo>
                    <a:pt x="635161" y="35929"/>
                  </a:lnTo>
                  <a:lnTo>
                    <a:pt x="593156" y="20555"/>
                  </a:lnTo>
                  <a:lnTo>
                    <a:pt x="549340" y="9288"/>
                  </a:lnTo>
                  <a:lnTo>
                    <a:pt x="503945" y="2360"/>
                  </a:lnTo>
                  <a:lnTo>
                    <a:pt x="457200" y="0"/>
                  </a:lnTo>
                  <a:close/>
                </a:path>
              </a:pathLst>
            </a:custGeom>
            <a:solidFill>
              <a:srgbClr val="EEEBE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sz="2400" u="sng">
                <a:solidFill>
                  <a:srgbClr val="000000"/>
                </a:solidFill>
                <a:latin typeface="Times New Roman" panose="02020603050405020304" pitchFamily="18" charset="0"/>
              </a:endParaRPr>
            </a:p>
          </p:txBody>
        </p:sp>
        <p:sp>
          <p:nvSpPr>
            <p:cNvPr id="37" name="object 7">
              <a:extLst>
                <a:ext uri="{FF2B5EF4-FFF2-40B4-BE49-F238E27FC236}">
                  <a16:creationId xmlns:a16="http://schemas.microsoft.com/office/drawing/2014/main" id="{4F446DC1-0EEA-4B8A-8D86-CB8A39DC3183}"/>
                </a:ext>
              </a:extLst>
            </p:cNvPr>
            <p:cNvSpPr/>
            <p:nvPr/>
          </p:nvSpPr>
          <p:spPr>
            <a:xfrm>
              <a:off x="8548361" y="2459909"/>
              <a:ext cx="1243261" cy="1243584"/>
            </a:xfrm>
            <a:custGeom>
              <a:avLst/>
              <a:gdLst/>
              <a:ahLst/>
              <a:cxnLst/>
              <a:rect l="l" t="t" r="r" b="b"/>
              <a:pathLst>
                <a:path w="914400" h="914400">
                  <a:moveTo>
                    <a:pt x="0" y="457200"/>
                  </a:moveTo>
                  <a:lnTo>
                    <a:pt x="2360" y="410454"/>
                  </a:lnTo>
                  <a:lnTo>
                    <a:pt x="9288" y="365059"/>
                  </a:lnTo>
                  <a:lnTo>
                    <a:pt x="20555" y="321243"/>
                  </a:lnTo>
                  <a:lnTo>
                    <a:pt x="35929" y="279238"/>
                  </a:lnTo>
                  <a:lnTo>
                    <a:pt x="55182" y="239272"/>
                  </a:lnTo>
                  <a:lnTo>
                    <a:pt x="78083" y="201576"/>
                  </a:lnTo>
                  <a:lnTo>
                    <a:pt x="104403" y="166379"/>
                  </a:lnTo>
                  <a:lnTo>
                    <a:pt x="133911" y="133911"/>
                  </a:lnTo>
                  <a:lnTo>
                    <a:pt x="166379" y="104403"/>
                  </a:lnTo>
                  <a:lnTo>
                    <a:pt x="201576" y="78083"/>
                  </a:lnTo>
                  <a:lnTo>
                    <a:pt x="239272" y="55182"/>
                  </a:lnTo>
                  <a:lnTo>
                    <a:pt x="279238" y="35929"/>
                  </a:lnTo>
                  <a:lnTo>
                    <a:pt x="321243" y="20555"/>
                  </a:lnTo>
                  <a:lnTo>
                    <a:pt x="365059" y="9288"/>
                  </a:lnTo>
                  <a:lnTo>
                    <a:pt x="410454" y="2360"/>
                  </a:lnTo>
                  <a:lnTo>
                    <a:pt x="457200" y="0"/>
                  </a:lnTo>
                  <a:lnTo>
                    <a:pt x="503945" y="2360"/>
                  </a:lnTo>
                  <a:lnTo>
                    <a:pt x="549340" y="9288"/>
                  </a:lnTo>
                  <a:lnTo>
                    <a:pt x="593156" y="20555"/>
                  </a:lnTo>
                  <a:lnTo>
                    <a:pt x="635161" y="35929"/>
                  </a:lnTo>
                  <a:lnTo>
                    <a:pt x="675127" y="55182"/>
                  </a:lnTo>
                  <a:lnTo>
                    <a:pt x="712823" y="78083"/>
                  </a:lnTo>
                  <a:lnTo>
                    <a:pt x="748020" y="104403"/>
                  </a:lnTo>
                  <a:lnTo>
                    <a:pt x="780488" y="133911"/>
                  </a:lnTo>
                  <a:lnTo>
                    <a:pt x="809996" y="166379"/>
                  </a:lnTo>
                  <a:lnTo>
                    <a:pt x="836316" y="201576"/>
                  </a:lnTo>
                  <a:lnTo>
                    <a:pt x="859217" y="239272"/>
                  </a:lnTo>
                  <a:lnTo>
                    <a:pt x="878470" y="279238"/>
                  </a:lnTo>
                  <a:lnTo>
                    <a:pt x="893844" y="321243"/>
                  </a:lnTo>
                  <a:lnTo>
                    <a:pt x="905111" y="365059"/>
                  </a:lnTo>
                  <a:lnTo>
                    <a:pt x="912039" y="410454"/>
                  </a:lnTo>
                  <a:lnTo>
                    <a:pt x="914400" y="457200"/>
                  </a:lnTo>
                  <a:lnTo>
                    <a:pt x="912039" y="503945"/>
                  </a:lnTo>
                  <a:lnTo>
                    <a:pt x="905111" y="549340"/>
                  </a:lnTo>
                  <a:lnTo>
                    <a:pt x="893844" y="593156"/>
                  </a:lnTo>
                  <a:lnTo>
                    <a:pt x="878470" y="635161"/>
                  </a:lnTo>
                  <a:lnTo>
                    <a:pt x="859217" y="675127"/>
                  </a:lnTo>
                  <a:lnTo>
                    <a:pt x="836316" y="712823"/>
                  </a:lnTo>
                  <a:lnTo>
                    <a:pt x="809996" y="748020"/>
                  </a:lnTo>
                  <a:lnTo>
                    <a:pt x="780488" y="780488"/>
                  </a:lnTo>
                  <a:lnTo>
                    <a:pt x="748020" y="809996"/>
                  </a:lnTo>
                  <a:lnTo>
                    <a:pt x="712823" y="836316"/>
                  </a:lnTo>
                  <a:lnTo>
                    <a:pt x="675127" y="859217"/>
                  </a:lnTo>
                  <a:lnTo>
                    <a:pt x="635161" y="878470"/>
                  </a:lnTo>
                  <a:lnTo>
                    <a:pt x="593156" y="893844"/>
                  </a:lnTo>
                  <a:lnTo>
                    <a:pt x="549340" y="905111"/>
                  </a:lnTo>
                  <a:lnTo>
                    <a:pt x="503945" y="912039"/>
                  </a:lnTo>
                  <a:lnTo>
                    <a:pt x="457200" y="914400"/>
                  </a:lnTo>
                  <a:lnTo>
                    <a:pt x="410454" y="912039"/>
                  </a:lnTo>
                  <a:lnTo>
                    <a:pt x="365059" y="905111"/>
                  </a:lnTo>
                  <a:lnTo>
                    <a:pt x="321243" y="893844"/>
                  </a:lnTo>
                  <a:lnTo>
                    <a:pt x="279238" y="878470"/>
                  </a:lnTo>
                  <a:lnTo>
                    <a:pt x="239272" y="859217"/>
                  </a:lnTo>
                  <a:lnTo>
                    <a:pt x="201576" y="836316"/>
                  </a:lnTo>
                  <a:lnTo>
                    <a:pt x="166379" y="809996"/>
                  </a:lnTo>
                  <a:lnTo>
                    <a:pt x="133911" y="780488"/>
                  </a:lnTo>
                  <a:lnTo>
                    <a:pt x="104403" y="748020"/>
                  </a:lnTo>
                  <a:lnTo>
                    <a:pt x="78083" y="712823"/>
                  </a:lnTo>
                  <a:lnTo>
                    <a:pt x="55182" y="675127"/>
                  </a:lnTo>
                  <a:lnTo>
                    <a:pt x="35929" y="635161"/>
                  </a:lnTo>
                  <a:lnTo>
                    <a:pt x="20555" y="593156"/>
                  </a:lnTo>
                  <a:lnTo>
                    <a:pt x="9288" y="549340"/>
                  </a:lnTo>
                  <a:lnTo>
                    <a:pt x="2360" y="503945"/>
                  </a:lnTo>
                  <a:lnTo>
                    <a:pt x="0" y="457200"/>
                  </a:lnTo>
                  <a:close/>
                </a:path>
              </a:pathLst>
            </a:custGeom>
            <a:ln w="10160">
              <a:solidFill>
                <a:srgbClr val="D9D9D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sz="2400" u="sng">
                <a:solidFill>
                  <a:srgbClr val="000000"/>
                </a:solidFill>
                <a:latin typeface="Times New Roman" panose="02020603050405020304" pitchFamily="18" charset="0"/>
              </a:endParaRPr>
            </a:p>
          </p:txBody>
        </p:sp>
        <p:pic>
          <p:nvPicPr>
            <p:cNvPr id="38" name="object 8">
              <a:extLst>
                <a:ext uri="{FF2B5EF4-FFF2-40B4-BE49-F238E27FC236}">
                  <a16:creationId xmlns:a16="http://schemas.microsoft.com/office/drawing/2014/main" id="{FEC80567-B318-4326-8E57-B6D364474520}"/>
                </a:ext>
              </a:extLst>
            </p:cNvPr>
            <p:cNvPicPr/>
            <p:nvPr/>
          </p:nvPicPr>
          <p:blipFill>
            <a:blip r:embed="rId3" cstate="print"/>
            <a:stretch>
              <a:fillRect/>
            </a:stretch>
          </p:blipFill>
          <p:spPr>
            <a:xfrm>
              <a:off x="8611416" y="2069404"/>
              <a:ext cx="1105120" cy="1929580"/>
            </a:xfrm>
            <a:prstGeom prst="rect">
              <a:avLst/>
            </a:prstGeom>
          </p:spPr>
        </p:pic>
      </p:grpSp>
      <p:grpSp>
        <p:nvGrpSpPr>
          <p:cNvPr id="16" name="object 13">
            <a:extLst>
              <a:ext uri="{FF2B5EF4-FFF2-40B4-BE49-F238E27FC236}">
                <a16:creationId xmlns:a16="http://schemas.microsoft.com/office/drawing/2014/main" id="{B4A4B3BC-DEDC-48C1-85B4-083283B59CFC}"/>
              </a:ext>
            </a:extLst>
          </p:cNvPr>
          <p:cNvGrpSpPr/>
          <p:nvPr/>
        </p:nvGrpSpPr>
        <p:grpSpPr>
          <a:xfrm>
            <a:off x="3036930" y="3401259"/>
            <a:ext cx="1645913" cy="1640232"/>
            <a:chOff x="562543" y="2483958"/>
            <a:chExt cx="914400" cy="914400"/>
          </a:xfrm>
        </p:grpSpPr>
        <p:sp>
          <p:nvSpPr>
            <p:cNvPr id="33" name="object 14">
              <a:extLst>
                <a:ext uri="{FF2B5EF4-FFF2-40B4-BE49-F238E27FC236}">
                  <a16:creationId xmlns:a16="http://schemas.microsoft.com/office/drawing/2014/main" id="{2D10C403-7C3F-43D9-B6F2-28995476FC0C}"/>
                </a:ext>
              </a:extLst>
            </p:cNvPr>
            <p:cNvSpPr/>
            <p:nvPr/>
          </p:nvSpPr>
          <p:spPr>
            <a:xfrm>
              <a:off x="562543" y="2483958"/>
              <a:ext cx="914400" cy="914400"/>
            </a:xfrm>
            <a:custGeom>
              <a:avLst/>
              <a:gdLst/>
              <a:ahLst/>
              <a:cxnLst/>
              <a:rect l="l" t="t" r="r" b="b"/>
              <a:pathLst>
                <a:path w="914400" h="914400">
                  <a:moveTo>
                    <a:pt x="457200" y="0"/>
                  </a:moveTo>
                  <a:lnTo>
                    <a:pt x="410454" y="2360"/>
                  </a:lnTo>
                  <a:lnTo>
                    <a:pt x="365059" y="9288"/>
                  </a:lnTo>
                  <a:lnTo>
                    <a:pt x="321243" y="20555"/>
                  </a:lnTo>
                  <a:lnTo>
                    <a:pt x="279238" y="35929"/>
                  </a:lnTo>
                  <a:lnTo>
                    <a:pt x="239272" y="55182"/>
                  </a:lnTo>
                  <a:lnTo>
                    <a:pt x="201576" y="78083"/>
                  </a:lnTo>
                  <a:lnTo>
                    <a:pt x="166379" y="104403"/>
                  </a:lnTo>
                  <a:lnTo>
                    <a:pt x="133911" y="133911"/>
                  </a:lnTo>
                  <a:lnTo>
                    <a:pt x="104403" y="166379"/>
                  </a:lnTo>
                  <a:lnTo>
                    <a:pt x="78083" y="201576"/>
                  </a:lnTo>
                  <a:lnTo>
                    <a:pt x="55182" y="239272"/>
                  </a:lnTo>
                  <a:lnTo>
                    <a:pt x="35929" y="279238"/>
                  </a:lnTo>
                  <a:lnTo>
                    <a:pt x="20555" y="321243"/>
                  </a:lnTo>
                  <a:lnTo>
                    <a:pt x="9288" y="365059"/>
                  </a:lnTo>
                  <a:lnTo>
                    <a:pt x="2360" y="410454"/>
                  </a:lnTo>
                  <a:lnTo>
                    <a:pt x="0" y="457200"/>
                  </a:lnTo>
                  <a:lnTo>
                    <a:pt x="2360" y="503945"/>
                  </a:lnTo>
                  <a:lnTo>
                    <a:pt x="9288" y="549340"/>
                  </a:lnTo>
                  <a:lnTo>
                    <a:pt x="20555" y="593156"/>
                  </a:lnTo>
                  <a:lnTo>
                    <a:pt x="35929" y="635161"/>
                  </a:lnTo>
                  <a:lnTo>
                    <a:pt x="55182" y="675127"/>
                  </a:lnTo>
                  <a:lnTo>
                    <a:pt x="78083" y="712823"/>
                  </a:lnTo>
                  <a:lnTo>
                    <a:pt x="104403" y="748020"/>
                  </a:lnTo>
                  <a:lnTo>
                    <a:pt x="133911" y="780488"/>
                  </a:lnTo>
                  <a:lnTo>
                    <a:pt x="166379" y="809996"/>
                  </a:lnTo>
                  <a:lnTo>
                    <a:pt x="201576" y="836316"/>
                  </a:lnTo>
                  <a:lnTo>
                    <a:pt x="239272" y="859217"/>
                  </a:lnTo>
                  <a:lnTo>
                    <a:pt x="279238" y="878470"/>
                  </a:lnTo>
                  <a:lnTo>
                    <a:pt x="321243" y="893844"/>
                  </a:lnTo>
                  <a:lnTo>
                    <a:pt x="365059" y="905111"/>
                  </a:lnTo>
                  <a:lnTo>
                    <a:pt x="410454" y="912039"/>
                  </a:lnTo>
                  <a:lnTo>
                    <a:pt x="457200" y="914400"/>
                  </a:lnTo>
                  <a:lnTo>
                    <a:pt x="503945" y="912039"/>
                  </a:lnTo>
                  <a:lnTo>
                    <a:pt x="549340" y="905111"/>
                  </a:lnTo>
                  <a:lnTo>
                    <a:pt x="593156" y="893844"/>
                  </a:lnTo>
                  <a:lnTo>
                    <a:pt x="635161" y="878470"/>
                  </a:lnTo>
                  <a:lnTo>
                    <a:pt x="675127" y="859217"/>
                  </a:lnTo>
                  <a:lnTo>
                    <a:pt x="712823" y="836316"/>
                  </a:lnTo>
                  <a:lnTo>
                    <a:pt x="748020" y="809996"/>
                  </a:lnTo>
                  <a:lnTo>
                    <a:pt x="780488" y="780488"/>
                  </a:lnTo>
                  <a:lnTo>
                    <a:pt x="809996" y="748020"/>
                  </a:lnTo>
                  <a:lnTo>
                    <a:pt x="836316" y="712823"/>
                  </a:lnTo>
                  <a:lnTo>
                    <a:pt x="859217" y="675127"/>
                  </a:lnTo>
                  <a:lnTo>
                    <a:pt x="878470" y="635161"/>
                  </a:lnTo>
                  <a:lnTo>
                    <a:pt x="893844" y="593156"/>
                  </a:lnTo>
                  <a:lnTo>
                    <a:pt x="905111" y="549340"/>
                  </a:lnTo>
                  <a:lnTo>
                    <a:pt x="912039" y="503945"/>
                  </a:lnTo>
                  <a:lnTo>
                    <a:pt x="914400" y="457200"/>
                  </a:lnTo>
                  <a:lnTo>
                    <a:pt x="912039" y="410454"/>
                  </a:lnTo>
                  <a:lnTo>
                    <a:pt x="905111" y="365059"/>
                  </a:lnTo>
                  <a:lnTo>
                    <a:pt x="893844" y="321243"/>
                  </a:lnTo>
                  <a:lnTo>
                    <a:pt x="878470" y="279238"/>
                  </a:lnTo>
                  <a:lnTo>
                    <a:pt x="859217" y="239272"/>
                  </a:lnTo>
                  <a:lnTo>
                    <a:pt x="836316" y="201576"/>
                  </a:lnTo>
                  <a:lnTo>
                    <a:pt x="809996" y="166379"/>
                  </a:lnTo>
                  <a:lnTo>
                    <a:pt x="780488" y="133911"/>
                  </a:lnTo>
                  <a:lnTo>
                    <a:pt x="748020" y="104403"/>
                  </a:lnTo>
                  <a:lnTo>
                    <a:pt x="712823" y="78083"/>
                  </a:lnTo>
                  <a:lnTo>
                    <a:pt x="675127" y="55182"/>
                  </a:lnTo>
                  <a:lnTo>
                    <a:pt x="635161" y="35929"/>
                  </a:lnTo>
                  <a:lnTo>
                    <a:pt x="593156" y="20555"/>
                  </a:lnTo>
                  <a:lnTo>
                    <a:pt x="549340" y="9288"/>
                  </a:lnTo>
                  <a:lnTo>
                    <a:pt x="503945" y="2360"/>
                  </a:lnTo>
                  <a:lnTo>
                    <a:pt x="457200" y="0"/>
                  </a:lnTo>
                  <a:close/>
                </a:path>
              </a:pathLst>
            </a:custGeom>
            <a:solidFill>
              <a:srgbClr val="EEEBE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sz="2400" u="sng">
                <a:solidFill>
                  <a:srgbClr val="000000"/>
                </a:solidFill>
                <a:latin typeface="Times New Roman" panose="02020603050405020304" pitchFamily="18" charset="0"/>
              </a:endParaRPr>
            </a:p>
          </p:txBody>
        </p:sp>
        <p:sp>
          <p:nvSpPr>
            <p:cNvPr id="34" name="object 15">
              <a:extLst>
                <a:ext uri="{FF2B5EF4-FFF2-40B4-BE49-F238E27FC236}">
                  <a16:creationId xmlns:a16="http://schemas.microsoft.com/office/drawing/2014/main" id="{E125EB7E-C709-44E9-966B-70D92A43BED6}"/>
                </a:ext>
              </a:extLst>
            </p:cNvPr>
            <p:cNvSpPr/>
            <p:nvPr/>
          </p:nvSpPr>
          <p:spPr>
            <a:xfrm>
              <a:off x="562543" y="2483958"/>
              <a:ext cx="914400" cy="914400"/>
            </a:xfrm>
            <a:custGeom>
              <a:avLst/>
              <a:gdLst/>
              <a:ahLst/>
              <a:cxnLst/>
              <a:rect l="l" t="t" r="r" b="b"/>
              <a:pathLst>
                <a:path w="914400" h="914400">
                  <a:moveTo>
                    <a:pt x="0" y="457200"/>
                  </a:moveTo>
                  <a:lnTo>
                    <a:pt x="2360" y="410454"/>
                  </a:lnTo>
                  <a:lnTo>
                    <a:pt x="9288" y="365059"/>
                  </a:lnTo>
                  <a:lnTo>
                    <a:pt x="20555" y="321243"/>
                  </a:lnTo>
                  <a:lnTo>
                    <a:pt x="35929" y="279238"/>
                  </a:lnTo>
                  <a:lnTo>
                    <a:pt x="55182" y="239272"/>
                  </a:lnTo>
                  <a:lnTo>
                    <a:pt x="78083" y="201576"/>
                  </a:lnTo>
                  <a:lnTo>
                    <a:pt x="104403" y="166379"/>
                  </a:lnTo>
                  <a:lnTo>
                    <a:pt x="133911" y="133911"/>
                  </a:lnTo>
                  <a:lnTo>
                    <a:pt x="166379" y="104403"/>
                  </a:lnTo>
                  <a:lnTo>
                    <a:pt x="201576" y="78083"/>
                  </a:lnTo>
                  <a:lnTo>
                    <a:pt x="239272" y="55182"/>
                  </a:lnTo>
                  <a:lnTo>
                    <a:pt x="279238" y="35929"/>
                  </a:lnTo>
                  <a:lnTo>
                    <a:pt x="321243" y="20555"/>
                  </a:lnTo>
                  <a:lnTo>
                    <a:pt x="365059" y="9288"/>
                  </a:lnTo>
                  <a:lnTo>
                    <a:pt x="410454" y="2360"/>
                  </a:lnTo>
                  <a:lnTo>
                    <a:pt x="457200" y="0"/>
                  </a:lnTo>
                  <a:lnTo>
                    <a:pt x="503945" y="2360"/>
                  </a:lnTo>
                  <a:lnTo>
                    <a:pt x="549340" y="9288"/>
                  </a:lnTo>
                  <a:lnTo>
                    <a:pt x="593156" y="20555"/>
                  </a:lnTo>
                  <a:lnTo>
                    <a:pt x="635161" y="35929"/>
                  </a:lnTo>
                  <a:lnTo>
                    <a:pt x="675127" y="55182"/>
                  </a:lnTo>
                  <a:lnTo>
                    <a:pt x="712823" y="78083"/>
                  </a:lnTo>
                  <a:lnTo>
                    <a:pt x="748020" y="104403"/>
                  </a:lnTo>
                  <a:lnTo>
                    <a:pt x="780488" y="133911"/>
                  </a:lnTo>
                  <a:lnTo>
                    <a:pt x="809996" y="166379"/>
                  </a:lnTo>
                  <a:lnTo>
                    <a:pt x="836316" y="201576"/>
                  </a:lnTo>
                  <a:lnTo>
                    <a:pt x="859217" y="239272"/>
                  </a:lnTo>
                  <a:lnTo>
                    <a:pt x="878470" y="279238"/>
                  </a:lnTo>
                  <a:lnTo>
                    <a:pt x="893844" y="321243"/>
                  </a:lnTo>
                  <a:lnTo>
                    <a:pt x="905111" y="365059"/>
                  </a:lnTo>
                  <a:lnTo>
                    <a:pt x="912039" y="410454"/>
                  </a:lnTo>
                  <a:lnTo>
                    <a:pt x="914400" y="457200"/>
                  </a:lnTo>
                  <a:lnTo>
                    <a:pt x="912039" y="503945"/>
                  </a:lnTo>
                  <a:lnTo>
                    <a:pt x="905111" y="549340"/>
                  </a:lnTo>
                  <a:lnTo>
                    <a:pt x="893844" y="593156"/>
                  </a:lnTo>
                  <a:lnTo>
                    <a:pt x="878470" y="635161"/>
                  </a:lnTo>
                  <a:lnTo>
                    <a:pt x="859217" y="675127"/>
                  </a:lnTo>
                  <a:lnTo>
                    <a:pt x="836316" y="712823"/>
                  </a:lnTo>
                  <a:lnTo>
                    <a:pt x="809996" y="748020"/>
                  </a:lnTo>
                  <a:lnTo>
                    <a:pt x="780488" y="780488"/>
                  </a:lnTo>
                  <a:lnTo>
                    <a:pt x="748020" y="809996"/>
                  </a:lnTo>
                  <a:lnTo>
                    <a:pt x="712823" y="836316"/>
                  </a:lnTo>
                  <a:lnTo>
                    <a:pt x="675127" y="859217"/>
                  </a:lnTo>
                  <a:lnTo>
                    <a:pt x="635161" y="878470"/>
                  </a:lnTo>
                  <a:lnTo>
                    <a:pt x="593156" y="893844"/>
                  </a:lnTo>
                  <a:lnTo>
                    <a:pt x="549340" y="905111"/>
                  </a:lnTo>
                  <a:lnTo>
                    <a:pt x="503945" y="912039"/>
                  </a:lnTo>
                  <a:lnTo>
                    <a:pt x="457200" y="914400"/>
                  </a:lnTo>
                  <a:lnTo>
                    <a:pt x="410454" y="912039"/>
                  </a:lnTo>
                  <a:lnTo>
                    <a:pt x="365059" y="905111"/>
                  </a:lnTo>
                  <a:lnTo>
                    <a:pt x="321243" y="893844"/>
                  </a:lnTo>
                  <a:lnTo>
                    <a:pt x="279238" y="878470"/>
                  </a:lnTo>
                  <a:lnTo>
                    <a:pt x="239272" y="859217"/>
                  </a:lnTo>
                  <a:lnTo>
                    <a:pt x="201576" y="836316"/>
                  </a:lnTo>
                  <a:lnTo>
                    <a:pt x="166379" y="809996"/>
                  </a:lnTo>
                  <a:lnTo>
                    <a:pt x="133911" y="780488"/>
                  </a:lnTo>
                  <a:lnTo>
                    <a:pt x="104403" y="748020"/>
                  </a:lnTo>
                  <a:lnTo>
                    <a:pt x="78083" y="712823"/>
                  </a:lnTo>
                  <a:lnTo>
                    <a:pt x="55182" y="675127"/>
                  </a:lnTo>
                  <a:lnTo>
                    <a:pt x="35929" y="635161"/>
                  </a:lnTo>
                  <a:lnTo>
                    <a:pt x="20555" y="593156"/>
                  </a:lnTo>
                  <a:lnTo>
                    <a:pt x="9288" y="549340"/>
                  </a:lnTo>
                  <a:lnTo>
                    <a:pt x="2360" y="503945"/>
                  </a:lnTo>
                  <a:lnTo>
                    <a:pt x="0" y="457200"/>
                  </a:lnTo>
                  <a:close/>
                </a:path>
              </a:pathLst>
            </a:custGeom>
            <a:ln w="10160">
              <a:solidFill>
                <a:srgbClr val="D9D9D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sz="2400" u="sng">
                <a:solidFill>
                  <a:srgbClr val="000000"/>
                </a:solidFill>
                <a:latin typeface="Times New Roman" panose="02020603050405020304" pitchFamily="18" charset="0"/>
              </a:endParaRPr>
            </a:p>
          </p:txBody>
        </p:sp>
        <p:pic>
          <p:nvPicPr>
            <p:cNvPr id="35" name="object 16">
              <a:extLst>
                <a:ext uri="{FF2B5EF4-FFF2-40B4-BE49-F238E27FC236}">
                  <a16:creationId xmlns:a16="http://schemas.microsoft.com/office/drawing/2014/main" id="{3B79A1D3-92B0-4BE4-8E1F-942ED45C6B8D}"/>
                </a:ext>
              </a:extLst>
            </p:cNvPr>
            <p:cNvPicPr/>
            <p:nvPr/>
          </p:nvPicPr>
          <p:blipFill>
            <a:blip r:embed="rId4" cstate="print"/>
            <a:stretch>
              <a:fillRect/>
            </a:stretch>
          </p:blipFill>
          <p:spPr>
            <a:xfrm>
              <a:off x="648903" y="2732879"/>
              <a:ext cx="721359" cy="416559"/>
            </a:xfrm>
            <a:prstGeom prst="rect">
              <a:avLst/>
            </a:prstGeom>
          </p:spPr>
        </p:pic>
      </p:grpSp>
      <p:grpSp>
        <p:nvGrpSpPr>
          <p:cNvPr id="17" name="object 17">
            <a:extLst>
              <a:ext uri="{FF2B5EF4-FFF2-40B4-BE49-F238E27FC236}">
                <a16:creationId xmlns:a16="http://schemas.microsoft.com/office/drawing/2014/main" id="{09E8084F-28D5-42E0-BECF-0531E09C661B}"/>
              </a:ext>
            </a:extLst>
          </p:cNvPr>
          <p:cNvGrpSpPr/>
          <p:nvPr/>
        </p:nvGrpSpPr>
        <p:grpSpPr>
          <a:xfrm>
            <a:off x="940290" y="3402412"/>
            <a:ext cx="1645913" cy="1640232"/>
            <a:chOff x="2552058" y="2483958"/>
            <a:chExt cx="914400" cy="914400"/>
          </a:xfrm>
        </p:grpSpPr>
        <p:sp>
          <p:nvSpPr>
            <p:cNvPr id="30" name="object 18">
              <a:extLst>
                <a:ext uri="{FF2B5EF4-FFF2-40B4-BE49-F238E27FC236}">
                  <a16:creationId xmlns:a16="http://schemas.microsoft.com/office/drawing/2014/main" id="{81680020-5AE6-4FD1-949F-F0630E4C737C}"/>
                </a:ext>
              </a:extLst>
            </p:cNvPr>
            <p:cNvSpPr/>
            <p:nvPr/>
          </p:nvSpPr>
          <p:spPr>
            <a:xfrm>
              <a:off x="2552058" y="2483958"/>
              <a:ext cx="914400" cy="914400"/>
            </a:xfrm>
            <a:custGeom>
              <a:avLst/>
              <a:gdLst/>
              <a:ahLst/>
              <a:cxnLst/>
              <a:rect l="l" t="t" r="r" b="b"/>
              <a:pathLst>
                <a:path w="914400" h="914400">
                  <a:moveTo>
                    <a:pt x="457200" y="0"/>
                  </a:moveTo>
                  <a:lnTo>
                    <a:pt x="410454" y="2360"/>
                  </a:lnTo>
                  <a:lnTo>
                    <a:pt x="365059" y="9288"/>
                  </a:lnTo>
                  <a:lnTo>
                    <a:pt x="321243" y="20555"/>
                  </a:lnTo>
                  <a:lnTo>
                    <a:pt x="279238" y="35929"/>
                  </a:lnTo>
                  <a:lnTo>
                    <a:pt x="239272" y="55182"/>
                  </a:lnTo>
                  <a:lnTo>
                    <a:pt x="201576" y="78083"/>
                  </a:lnTo>
                  <a:lnTo>
                    <a:pt x="166379" y="104403"/>
                  </a:lnTo>
                  <a:lnTo>
                    <a:pt x="133911" y="133911"/>
                  </a:lnTo>
                  <a:lnTo>
                    <a:pt x="104403" y="166379"/>
                  </a:lnTo>
                  <a:lnTo>
                    <a:pt x="78083" y="201576"/>
                  </a:lnTo>
                  <a:lnTo>
                    <a:pt x="55182" y="239272"/>
                  </a:lnTo>
                  <a:lnTo>
                    <a:pt x="35929" y="279238"/>
                  </a:lnTo>
                  <a:lnTo>
                    <a:pt x="20555" y="321243"/>
                  </a:lnTo>
                  <a:lnTo>
                    <a:pt x="9288" y="365059"/>
                  </a:lnTo>
                  <a:lnTo>
                    <a:pt x="2360" y="410454"/>
                  </a:lnTo>
                  <a:lnTo>
                    <a:pt x="0" y="457200"/>
                  </a:lnTo>
                  <a:lnTo>
                    <a:pt x="2360" y="503945"/>
                  </a:lnTo>
                  <a:lnTo>
                    <a:pt x="9288" y="549340"/>
                  </a:lnTo>
                  <a:lnTo>
                    <a:pt x="20555" y="593156"/>
                  </a:lnTo>
                  <a:lnTo>
                    <a:pt x="35929" y="635161"/>
                  </a:lnTo>
                  <a:lnTo>
                    <a:pt x="55182" y="675127"/>
                  </a:lnTo>
                  <a:lnTo>
                    <a:pt x="78083" y="712823"/>
                  </a:lnTo>
                  <a:lnTo>
                    <a:pt x="104403" y="748020"/>
                  </a:lnTo>
                  <a:lnTo>
                    <a:pt x="133911" y="780488"/>
                  </a:lnTo>
                  <a:lnTo>
                    <a:pt x="166379" y="809996"/>
                  </a:lnTo>
                  <a:lnTo>
                    <a:pt x="201576" y="836316"/>
                  </a:lnTo>
                  <a:lnTo>
                    <a:pt x="239272" y="859217"/>
                  </a:lnTo>
                  <a:lnTo>
                    <a:pt x="279238" y="878470"/>
                  </a:lnTo>
                  <a:lnTo>
                    <a:pt x="321243" y="893844"/>
                  </a:lnTo>
                  <a:lnTo>
                    <a:pt x="365059" y="905111"/>
                  </a:lnTo>
                  <a:lnTo>
                    <a:pt x="410454" y="912039"/>
                  </a:lnTo>
                  <a:lnTo>
                    <a:pt x="457200" y="914400"/>
                  </a:lnTo>
                  <a:lnTo>
                    <a:pt x="503945" y="912039"/>
                  </a:lnTo>
                  <a:lnTo>
                    <a:pt x="549340" y="905111"/>
                  </a:lnTo>
                  <a:lnTo>
                    <a:pt x="593156" y="893844"/>
                  </a:lnTo>
                  <a:lnTo>
                    <a:pt x="635161" y="878470"/>
                  </a:lnTo>
                  <a:lnTo>
                    <a:pt x="675127" y="859217"/>
                  </a:lnTo>
                  <a:lnTo>
                    <a:pt x="712823" y="836316"/>
                  </a:lnTo>
                  <a:lnTo>
                    <a:pt x="748020" y="809996"/>
                  </a:lnTo>
                  <a:lnTo>
                    <a:pt x="780488" y="780488"/>
                  </a:lnTo>
                  <a:lnTo>
                    <a:pt x="809996" y="748020"/>
                  </a:lnTo>
                  <a:lnTo>
                    <a:pt x="836316" y="712823"/>
                  </a:lnTo>
                  <a:lnTo>
                    <a:pt x="859217" y="675127"/>
                  </a:lnTo>
                  <a:lnTo>
                    <a:pt x="878470" y="635161"/>
                  </a:lnTo>
                  <a:lnTo>
                    <a:pt x="893844" y="593156"/>
                  </a:lnTo>
                  <a:lnTo>
                    <a:pt x="905111" y="549340"/>
                  </a:lnTo>
                  <a:lnTo>
                    <a:pt x="912039" y="503945"/>
                  </a:lnTo>
                  <a:lnTo>
                    <a:pt x="914400" y="457200"/>
                  </a:lnTo>
                  <a:lnTo>
                    <a:pt x="912039" y="410454"/>
                  </a:lnTo>
                  <a:lnTo>
                    <a:pt x="905111" y="365059"/>
                  </a:lnTo>
                  <a:lnTo>
                    <a:pt x="893844" y="321243"/>
                  </a:lnTo>
                  <a:lnTo>
                    <a:pt x="878470" y="279238"/>
                  </a:lnTo>
                  <a:lnTo>
                    <a:pt x="859217" y="239272"/>
                  </a:lnTo>
                  <a:lnTo>
                    <a:pt x="836316" y="201576"/>
                  </a:lnTo>
                  <a:lnTo>
                    <a:pt x="809996" y="166379"/>
                  </a:lnTo>
                  <a:lnTo>
                    <a:pt x="780488" y="133911"/>
                  </a:lnTo>
                  <a:lnTo>
                    <a:pt x="748020" y="104403"/>
                  </a:lnTo>
                  <a:lnTo>
                    <a:pt x="712823" y="78083"/>
                  </a:lnTo>
                  <a:lnTo>
                    <a:pt x="675127" y="55182"/>
                  </a:lnTo>
                  <a:lnTo>
                    <a:pt x="635161" y="35929"/>
                  </a:lnTo>
                  <a:lnTo>
                    <a:pt x="593156" y="20555"/>
                  </a:lnTo>
                  <a:lnTo>
                    <a:pt x="549340" y="9288"/>
                  </a:lnTo>
                  <a:lnTo>
                    <a:pt x="503945" y="2360"/>
                  </a:lnTo>
                  <a:lnTo>
                    <a:pt x="457200" y="0"/>
                  </a:lnTo>
                  <a:close/>
                </a:path>
              </a:pathLst>
            </a:custGeom>
            <a:solidFill>
              <a:srgbClr val="EEEBE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sz="2400" u="sng">
                <a:solidFill>
                  <a:srgbClr val="000000"/>
                </a:solidFill>
                <a:latin typeface="Times New Roman" panose="02020603050405020304" pitchFamily="18" charset="0"/>
              </a:endParaRPr>
            </a:p>
          </p:txBody>
        </p:sp>
        <p:sp>
          <p:nvSpPr>
            <p:cNvPr id="31" name="object 19">
              <a:extLst>
                <a:ext uri="{FF2B5EF4-FFF2-40B4-BE49-F238E27FC236}">
                  <a16:creationId xmlns:a16="http://schemas.microsoft.com/office/drawing/2014/main" id="{6A539144-54AE-4B6E-9C07-3736DBF37578}"/>
                </a:ext>
              </a:extLst>
            </p:cNvPr>
            <p:cNvSpPr/>
            <p:nvPr/>
          </p:nvSpPr>
          <p:spPr>
            <a:xfrm>
              <a:off x="2552058" y="2483958"/>
              <a:ext cx="914400" cy="914400"/>
            </a:xfrm>
            <a:custGeom>
              <a:avLst/>
              <a:gdLst/>
              <a:ahLst/>
              <a:cxnLst/>
              <a:rect l="l" t="t" r="r" b="b"/>
              <a:pathLst>
                <a:path w="914400" h="914400">
                  <a:moveTo>
                    <a:pt x="0" y="457200"/>
                  </a:moveTo>
                  <a:lnTo>
                    <a:pt x="2360" y="410454"/>
                  </a:lnTo>
                  <a:lnTo>
                    <a:pt x="9288" y="365059"/>
                  </a:lnTo>
                  <a:lnTo>
                    <a:pt x="20555" y="321243"/>
                  </a:lnTo>
                  <a:lnTo>
                    <a:pt x="35929" y="279238"/>
                  </a:lnTo>
                  <a:lnTo>
                    <a:pt x="55182" y="239272"/>
                  </a:lnTo>
                  <a:lnTo>
                    <a:pt x="78083" y="201576"/>
                  </a:lnTo>
                  <a:lnTo>
                    <a:pt x="104403" y="166379"/>
                  </a:lnTo>
                  <a:lnTo>
                    <a:pt x="133911" y="133911"/>
                  </a:lnTo>
                  <a:lnTo>
                    <a:pt x="166379" y="104403"/>
                  </a:lnTo>
                  <a:lnTo>
                    <a:pt x="201576" y="78083"/>
                  </a:lnTo>
                  <a:lnTo>
                    <a:pt x="239272" y="55182"/>
                  </a:lnTo>
                  <a:lnTo>
                    <a:pt x="279238" y="35929"/>
                  </a:lnTo>
                  <a:lnTo>
                    <a:pt x="321243" y="20555"/>
                  </a:lnTo>
                  <a:lnTo>
                    <a:pt x="365059" y="9288"/>
                  </a:lnTo>
                  <a:lnTo>
                    <a:pt x="410454" y="2360"/>
                  </a:lnTo>
                  <a:lnTo>
                    <a:pt x="457200" y="0"/>
                  </a:lnTo>
                  <a:lnTo>
                    <a:pt x="503945" y="2360"/>
                  </a:lnTo>
                  <a:lnTo>
                    <a:pt x="549340" y="9288"/>
                  </a:lnTo>
                  <a:lnTo>
                    <a:pt x="593156" y="20555"/>
                  </a:lnTo>
                  <a:lnTo>
                    <a:pt x="635161" y="35929"/>
                  </a:lnTo>
                  <a:lnTo>
                    <a:pt x="675127" y="55182"/>
                  </a:lnTo>
                  <a:lnTo>
                    <a:pt x="712823" y="78083"/>
                  </a:lnTo>
                  <a:lnTo>
                    <a:pt x="748020" y="104403"/>
                  </a:lnTo>
                  <a:lnTo>
                    <a:pt x="780488" y="133911"/>
                  </a:lnTo>
                  <a:lnTo>
                    <a:pt x="809996" y="166379"/>
                  </a:lnTo>
                  <a:lnTo>
                    <a:pt x="836316" y="201576"/>
                  </a:lnTo>
                  <a:lnTo>
                    <a:pt x="859217" y="239272"/>
                  </a:lnTo>
                  <a:lnTo>
                    <a:pt x="878470" y="279238"/>
                  </a:lnTo>
                  <a:lnTo>
                    <a:pt x="893844" y="321243"/>
                  </a:lnTo>
                  <a:lnTo>
                    <a:pt x="905111" y="365059"/>
                  </a:lnTo>
                  <a:lnTo>
                    <a:pt x="912039" y="410454"/>
                  </a:lnTo>
                  <a:lnTo>
                    <a:pt x="914400" y="457200"/>
                  </a:lnTo>
                  <a:lnTo>
                    <a:pt x="912039" y="503945"/>
                  </a:lnTo>
                  <a:lnTo>
                    <a:pt x="905111" y="549340"/>
                  </a:lnTo>
                  <a:lnTo>
                    <a:pt x="893844" y="593156"/>
                  </a:lnTo>
                  <a:lnTo>
                    <a:pt x="878470" y="635161"/>
                  </a:lnTo>
                  <a:lnTo>
                    <a:pt x="859217" y="675127"/>
                  </a:lnTo>
                  <a:lnTo>
                    <a:pt x="836316" y="712823"/>
                  </a:lnTo>
                  <a:lnTo>
                    <a:pt x="809996" y="748020"/>
                  </a:lnTo>
                  <a:lnTo>
                    <a:pt x="780488" y="780488"/>
                  </a:lnTo>
                  <a:lnTo>
                    <a:pt x="748020" y="809996"/>
                  </a:lnTo>
                  <a:lnTo>
                    <a:pt x="712823" y="836316"/>
                  </a:lnTo>
                  <a:lnTo>
                    <a:pt x="675127" y="859217"/>
                  </a:lnTo>
                  <a:lnTo>
                    <a:pt x="635161" y="878470"/>
                  </a:lnTo>
                  <a:lnTo>
                    <a:pt x="593156" y="893844"/>
                  </a:lnTo>
                  <a:lnTo>
                    <a:pt x="549340" y="905111"/>
                  </a:lnTo>
                  <a:lnTo>
                    <a:pt x="503945" y="912039"/>
                  </a:lnTo>
                  <a:lnTo>
                    <a:pt x="457200" y="914400"/>
                  </a:lnTo>
                  <a:lnTo>
                    <a:pt x="410454" y="912039"/>
                  </a:lnTo>
                  <a:lnTo>
                    <a:pt x="365059" y="905111"/>
                  </a:lnTo>
                  <a:lnTo>
                    <a:pt x="321243" y="893844"/>
                  </a:lnTo>
                  <a:lnTo>
                    <a:pt x="279238" y="878470"/>
                  </a:lnTo>
                  <a:lnTo>
                    <a:pt x="239272" y="859217"/>
                  </a:lnTo>
                  <a:lnTo>
                    <a:pt x="201576" y="836316"/>
                  </a:lnTo>
                  <a:lnTo>
                    <a:pt x="166379" y="809996"/>
                  </a:lnTo>
                  <a:lnTo>
                    <a:pt x="133911" y="780488"/>
                  </a:lnTo>
                  <a:lnTo>
                    <a:pt x="104403" y="748020"/>
                  </a:lnTo>
                  <a:lnTo>
                    <a:pt x="78083" y="712823"/>
                  </a:lnTo>
                  <a:lnTo>
                    <a:pt x="55182" y="675127"/>
                  </a:lnTo>
                  <a:lnTo>
                    <a:pt x="35929" y="635161"/>
                  </a:lnTo>
                  <a:lnTo>
                    <a:pt x="20555" y="593156"/>
                  </a:lnTo>
                  <a:lnTo>
                    <a:pt x="9288" y="549340"/>
                  </a:lnTo>
                  <a:lnTo>
                    <a:pt x="2360" y="503945"/>
                  </a:lnTo>
                  <a:lnTo>
                    <a:pt x="0" y="457200"/>
                  </a:lnTo>
                  <a:close/>
                </a:path>
              </a:pathLst>
            </a:custGeom>
            <a:ln w="10160">
              <a:solidFill>
                <a:srgbClr val="D9D9D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sz="2400" u="sng">
                <a:solidFill>
                  <a:srgbClr val="000000"/>
                </a:solidFill>
                <a:latin typeface="Times New Roman" panose="02020603050405020304" pitchFamily="18" charset="0"/>
              </a:endParaRPr>
            </a:p>
          </p:txBody>
        </p:sp>
        <p:pic>
          <p:nvPicPr>
            <p:cNvPr id="32" name="object 20">
              <a:extLst>
                <a:ext uri="{FF2B5EF4-FFF2-40B4-BE49-F238E27FC236}">
                  <a16:creationId xmlns:a16="http://schemas.microsoft.com/office/drawing/2014/main" id="{19F0180C-0A3E-4887-841E-047AC0F03FDF}"/>
                </a:ext>
              </a:extLst>
            </p:cNvPr>
            <p:cNvPicPr/>
            <p:nvPr/>
          </p:nvPicPr>
          <p:blipFill>
            <a:blip r:embed="rId5" cstate="print"/>
            <a:stretch>
              <a:fillRect/>
            </a:stretch>
          </p:blipFill>
          <p:spPr>
            <a:xfrm>
              <a:off x="2780659" y="2529679"/>
              <a:ext cx="436879" cy="772146"/>
            </a:xfrm>
            <a:prstGeom prst="rect">
              <a:avLst/>
            </a:prstGeom>
          </p:spPr>
        </p:pic>
      </p:grpSp>
      <p:grpSp>
        <p:nvGrpSpPr>
          <p:cNvPr id="18" name="Group 17">
            <a:extLst>
              <a:ext uri="{FF2B5EF4-FFF2-40B4-BE49-F238E27FC236}">
                <a16:creationId xmlns:a16="http://schemas.microsoft.com/office/drawing/2014/main" id="{81043454-4935-F917-EB8C-89954F6FA667}"/>
              </a:ext>
            </a:extLst>
          </p:cNvPr>
          <p:cNvGrpSpPr/>
          <p:nvPr/>
        </p:nvGrpSpPr>
        <p:grpSpPr>
          <a:xfrm>
            <a:off x="5183765" y="3386807"/>
            <a:ext cx="1665225" cy="1667244"/>
            <a:chOff x="4609152" y="2400695"/>
            <a:chExt cx="1246526" cy="1253236"/>
          </a:xfrm>
        </p:grpSpPr>
        <p:pic>
          <p:nvPicPr>
            <p:cNvPr id="24" name="Picture 23" descr="Icon&#10;&#10;Description automatically generated">
              <a:extLst>
                <a:ext uri="{FF2B5EF4-FFF2-40B4-BE49-F238E27FC236}">
                  <a16:creationId xmlns:a16="http://schemas.microsoft.com/office/drawing/2014/main" id="{06A3C37A-4BC4-4523-E334-95320B238F13}"/>
                </a:ext>
              </a:extLst>
            </p:cNvPr>
            <p:cNvPicPr>
              <a:picLocks noChangeAspect="1"/>
            </p:cNvPicPr>
            <p:nvPr/>
          </p:nvPicPr>
          <p:blipFill rotWithShape="1">
            <a:blip r:embed="rId6">
              <a:extLst>
                <a:ext uri="{28A0092B-C50C-407E-A947-70E740481C1C}">
                  <a14:useLocalDpi xmlns:a14="http://schemas.microsoft.com/office/drawing/2010/main" val="0"/>
                </a:ext>
              </a:extLst>
            </a:blip>
            <a:srcRect r="2933" b="1184"/>
            <a:stretch/>
          </p:blipFill>
          <p:spPr bwMode="auto">
            <a:xfrm>
              <a:off x="5004769" y="2526990"/>
              <a:ext cx="588165" cy="962951"/>
            </a:xfrm>
            <a:prstGeom prst="rect">
              <a:avLst/>
            </a:prstGeom>
            <a:noFill/>
            <a:ln>
              <a:noFill/>
            </a:ln>
            <a:effectLst/>
            <a:extLst>
              <a:ext uri="{53640926-AAD7-44D8-BBD7-CCE9431645EC}">
                <a14:shadowObscured xmlns:a14="http://schemas.microsoft.com/office/drawing/2010/main"/>
              </a:ext>
            </a:extLst>
          </p:spPr>
        </p:pic>
        <p:sp>
          <p:nvSpPr>
            <p:cNvPr id="27" name="object 15">
              <a:extLst>
                <a:ext uri="{FF2B5EF4-FFF2-40B4-BE49-F238E27FC236}">
                  <a16:creationId xmlns:a16="http://schemas.microsoft.com/office/drawing/2014/main" id="{842918D2-CC15-2E5E-73E2-1BFE5D39991C}"/>
                </a:ext>
              </a:extLst>
            </p:cNvPr>
            <p:cNvSpPr/>
            <p:nvPr/>
          </p:nvSpPr>
          <p:spPr>
            <a:xfrm>
              <a:off x="4609152" y="2400695"/>
              <a:ext cx="1229918" cy="1229918"/>
            </a:xfrm>
            <a:custGeom>
              <a:avLst/>
              <a:gdLst/>
              <a:ahLst/>
              <a:cxnLst/>
              <a:rect l="l" t="t" r="r" b="b"/>
              <a:pathLst>
                <a:path w="914400" h="914400">
                  <a:moveTo>
                    <a:pt x="0" y="457200"/>
                  </a:moveTo>
                  <a:lnTo>
                    <a:pt x="2360" y="410454"/>
                  </a:lnTo>
                  <a:lnTo>
                    <a:pt x="9288" y="365059"/>
                  </a:lnTo>
                  <a:lnTo>
                    <a:pt x="20555" y="321243"/>
                  </a:lnTo>
                  <a:lnTo>
                    <a:pt x="35929" y="279238"/>
                  </a:lnTo>
                  <a:lnTo>
                    <a:pt x="55182" y="239272"/>
                  </a:lnTo>
                  <a:lnTo>
                    <a:pt x="78083" y="201576"/>
                  </a:lnTo>
                  <a:lnTo>
                    <a:pt x="104403" y="166379"/>
                  </a:lnTo>
                  <a:lnTo>
                    <a:pt x="133911" y="133911"/>
                  </a:lnTo>
                  <a:lnTo>
                    <a:pt x="166379" y="104403"/>
                  </a:lnTo>
                  <a:lnTo>
                    <a:pt x="201576" y="78083"/>
                  </a:lnTo>
                  <a:lnTo>
                    <a:pt x="239272" y="55182"/>
                  </a:lnTo>
                  <a:lnTo>
                    <a:pt x="279238" y="35929"/>
                  </a:lnTo>
                  <a:lnTo>
                    <a:pt x="321243" y="20555"/>
                  </a:lnTo>
                  <a:lnTo>
                    <a:pt x="365059" y="9288"/>
                  </a:lnTo>
                  <a:lnTo>
                    <a:pt x="410454" y="2360"/>
                  </a:lnTo>
                  <a:lnTo>
                    <a:pt x="457200" y="0"/>
                  </a:lnTo>
                  <a:lnTo>
                    <a:pt x="503945" y="2360"/>
                  </a:lnTo>
                  <a:lnTo>
                    <a:pt x="549340" y="9288"/>
                  </a:lnTo>
                  <a:lnTo>
                    <a:pt x="593156" y="20555"/>
                  </a:lnTo>
                  <a:lnTo>
                    <a:pt x="635161" y="35929"/>
                  </a:lnTo>
                  <a:lnTo>
                    <a:pt x="675127" y="55182"/>
                  </a:lnTo>
                  <a:lnTo>
                    <a:pt x="712823" y="78083"/>
                  </a:lnTo>
                  <a:lnTo>
                    <a:pt x="748020" y="104403"/>
                  </a:lnTo>
                  <a:lnTo>
                    <a:pt x="780488" y="133911"/>
                  </a:lnTo>
                  <a:lnTo>
                    <a:pt x="809996" y="166379"/>
                  </a:lnTo>
                  <a:lnTo>
                    <a:pt x="836316" y="201576"/>
                  </a:lnTo>
                  <a:lnTo>
                    <a:pt x="859217" y="239272"/>
                  </a:lnTo>
                  <a:lnTo>
                    <a:pt x="878470" y="279238"/>
                  </a:lnTo>
                  <a:lnTo>
                    <a:pt x="893844" y="321243"/>
                  </a:lnTo>
                  <a:lnTo>
                    <a:pt x="905111" y="365059"/>
                  </a:lnTo>
                  <a:lnTo>
                    <a:pt x="912039" y="410454"/>
                  </a:lnTo>
                  <a:lnTo>
                    <a:pt x="914400" y="457200"/>
                  </a:lnTo>
                  <a:lnTo>
                    <a:pt x="912039" y="503945"/>
                  </a:lnTo>
                  <a:lnTo>
                    <a:pt x="905111" y="549340"/>
                  </a:lnTo>
                  <a:lnTo>
                    <a:pt x="893844" y="593156"/>
                  </a:lnTo>
                  <a:lnTo>
                    <a:pt x="878470" y="635161"/>
                  </a:lnTo>
                  <a:lnTo>
                    <a:pt x="859217" y="675127"/>
                  </a:lnTo>
                  <a:lnTo>
                    <a:pt x="836316" y="712823"/>
                  </a:lnTo>
                  <a:lnTo>
                    <a:pt x="809996" y="748020"/>
                  </a:lnTo>
                  <a:lnTo>
                    <a:pt x="780488" y="780488"/>
                  </a:lnTo>
                  <a:lnTo>
                    <a:pt x="748020" y="809996"/>
                  </a:lnTo>
                  <a:lnTo>
                    <a:pt x="712823" y="836316"/>
                  </a:lnTo>
                  <a:lnTo>
                    <a:pt x="675127" y="859217"/>
                  </a:lnTo>
                  <a:lnTo>
                    <a:pt x="635161" y="878470"/>
                  </a:lnTo>
                  <a:lnTo>
                    <a:pt x="593156" y="893844"/>
                  </a:lnTo>
                  <a:lnTo>
                    <a:pt x="549340" y="905111"/>
                  </a:lnTo>
                  <a:lnTo>
                    <a:pt x="503945" y="912039"/>
                  </a:lnTo>
                  <a:lnTo>
                    <a:pt x="457200" y="914400"/>
                  </a:lnTo>
                  <a:lnTo>
                    <a:pt x="410454" y="912039"/>
                  </a:lnTo>
                  <a:lnTo>
                    <a:pt x="365059" y="905111"/>
                  </a:lnTo>
                  <a:lnTo>
                    <a:pt x="321243" y="893844"/>
                  </a:lnTo>
                  <a:lnTo>
                    <a:pt x="279238" y="878470"/>
                  </a:lnTo>
                  <a:lnTo>
                    <a:pt x="239272" y="859217"/>
                  </a:lnTo>
                  <a:lnTo>
                    <a:pt x="201576" y="836316"/>
                  </a:lnTo>
                  <a:lnTo>
                    <a:pt x="166379" y="809996"/>
                  </a:lnTo>
                  <a:lnTo>
                    <a:pt x="133911" y="780488"/>
                  </a:lnTo>
                  <a:lnTo>
                    <a:pt x="104403" y="748020"/>
                  </a:lnTo>
                  <a:lnTo>
                    <a:pt x="78083" y="712823"/>
                  </a:lnTo>
                  <a:lnTo>
                    <a:pt x="55182" y="675127"/>
                  </a:lnTo>
                  <a:lnTo>
                    <a:pt x="35929" y="635161"/>
                  </a:lnTo>
                  <a:lnTo>
                    <a:pt x="20555" y="593156"/>
                  </a:lnTo>
                  <a:lnTo>
                    <a:pt x="9288" y="549340"/>
                  </a:lnTo>
                  <a:lnTo>
                    <a:pt x="2360" y="503945"/>
                  </a:lnTo>
                  <a:lnTo>
                    <a:pt x="0" y="457200"/>
                  </a:lnTo>
                  <a:close/>
                </a:path>
              </a:pathLst>
            </a:custGeom>
            <a:ln w="10160">
              <a:solidFill>
                <a:srgbClr val="D9D9D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sz="2400" u="sng">
                <a:solidFill>
                  <a:srgbClr val="000000"/>
                </a:solidFill>
                <a:latin typeface="Times New Roman" panose="02020603050405020304" pitchFamily="18" charset="0"/>
              </a:endParaRPr>
            </a:p>
          </p:txBody>
        </p:sp>
        <p:sp>
          <p:nvSpPr>
            <p:cNvPr id="28" name="object 6">
              <a:extLst>
                <a:ext uri="{FF2B5EF4-FFF2-40B4-BE49-F238E27FC236}">
                  <a16:creationId xmlns:a16="http://schemas.microsoft.com/office/drawing/2014/main" id="{7D348810-3C42-923D-8F95-D80B897AD4AF}"/>
                </a:ext>
              </a:extLst>
            </p:cNvPr>
            <p:cNvSpPr/>
            <p:nvPr/>
          </p:nvSpPr>
          <p:spPr>
            <a:xfrm>
              <a:off x="4612416" y="2414458"/>
              <a:ext cx="1243262" cy="1239473"/>
            </a:xfrm>
            <a:custGeom>
              <a:avLst/>
              <a:gdLst/>
              <a:ahLst/>
              <a:cxnLst/>
              <a:rect l="l" t="t" r="r" b="b"/>
              <a:pathLst>
                <a:path w="914400" h="914400">
                  <a:moveTo>
                    <a:pt x="457200" y="0"/>
                  </a:moveTo>
                  <a:lnTo>
                    <a:pt x="410454" y="2360"/>
                  </a:lnTo>
                  <a:lnTo>
                    <a:pt x="365059" y="9288"/>
                  </a:lnTo>
                  <a:lnTo>
                    <a:pt x="321243" y="20555"/>
                  </a:lnTo>
                  <a:lnTo>
                    <a:pt x="279238" y="35929"/>
                  </a:lnTo>
                  <a:lnTo>
                    <a:pt x="239272" y="55182"/>
                  </a:lnTo>
                  <a:lnTo>
                    <a:pt x="201576" y="78083"/>
                  </a:lnTo>
                  <a:lnTo>
                    <a:pt x="166379" y="104403"/>
                  </a:lnTo>
                  <a:lnTo>
                    <a:pt x="133911" y="133911"/>
                  </a:lnTo>
                  <a:lnTo>
                    <a:pt x="104403" y="166379"/>
                  </a:lnTo>
                  <a:lnTo>
                    <a:pt x="78083" y="201576"/>
                  </a:lnTo>
                  <a:lnTo>
                    <a:pt x="55182" y="239272"/>
                  </a:lnTo>
                  <a:lnTo>
                    <a:pt x="35929" y="279238"/>
                  </a:lnTo>
                  <a:lnTo>
                    <a:pt x="20555" y="321243"/>
                  </a:lnTo>
                  <a:lnTo>
                    <a:pt x="9288" y="365059"/>
                  </a:lnTo>
                  <a:lnTo>
                    <a:pt x="2360" y="410454"/>
                  </a:lnTo>
                  <a:lnTo>
                    <a:pt x="0" y="457200"/>
                  </a:lnTo>
                  <a:lnTo>
                    <a:pt x="2360" y="503945"/>
                  </a:lnTo>
                  <a:lnTo>
                    <a:pt x="9288" y="549340"/>
                  </a:lnTo>
                  <a:lnTo>
                    <a:pt x="20555" y="593156"/>
                  </a:lnTo>
                  <a:lnTo>
                    <a:pt x="35929" y="635161"/>
                  </a:lnTo>
                  <a:lnTo>
                    <a:pt x="55182" y="675127"/>
                  </a:lnTo>
                  <a:lnTo>
                    <a:pt x="78083" y="712823"/>
                  </a:lnTo>
                  <a:lnTo>
                    <a:pt x="104403" y="748020"/>
                  </a:lnTo>
                  <a:lnTo>
                    <a:pt x="133911" y="780488"/>
                  </a:lnTo>
                  <a:lnTo>
                    <a:pt x="166379" y="809996"/>
                  </a:lnTo>
                  <a:lnTo>
                    <a:pt x="201576" y="836316"/>
                  </a:lnTo>
                  <a:lnTo>
                    <a:pt x="239272" y="859217"/>
                  </a:lnTo>
                  <a:lnTo>
                    <a:pt x="279238" y="878470"/>
                  </a:lnTo>
                  <a:lnTo>
                    <a:pt x="321243" y="893844"/>
                  </a:lnTo>
                  <a:lnTo>
                    <a:pt x="365059" y="905111"/>
                  </a:lnTo>
                  <a:lnTo>
                    <a:pt x="410454" y="912039"/>
                  </a:lnTo>
                  <a:lnTo>
                    <a:pt x="457200" y="914400"/>
                  </a:lnTo>
                  <a:lnTo>
                    <a:pt x="503945" y="912039"/>
                  </a:lnTo>
                  <a:lnTo>
                    <a:pt x="549340" y="905111"/>
                  </a:lnTo>
                  <a:lnTo>
                    <a:pt x="593156" y="893844"/>
                  </a:lnTo>
                  <a:lnTo>
                    <a:pt x="635161" y="878470"/>
                  </a:lnTo>
                  <a:lnTo>
                    <a:pt x="675127" y="859217"/>
                  </a:lnTo>
                  <a:lnTo>
                    <a:pt x="712823" y="836316"/>
                  </a:lnTo>
                  <a:lnTo>
                    <a:pt x="748020" y="809996"/>
                  </a:lnTo>
                  <a:lnTo>
                    <a:pt x="780488" y="780488"/>
                  </a:lnTo>
                  <a:lnTo>
                    <a:pt x="809996" y="748020"/>
                  </a:lnTo>
                  <a:lnTo>
                    <a:pt x="836316" y="712823"/>
                  </a:lnTo>
                  <a:lnTo>
                    <a:pt x="859217" y="675127"/>
                  </a:lnTo>
                  <a:lnTo>
                    <a:pt x="878470" y="635161"/>
                  </a:lnTo>
                  <a:lnTo>
                    <a:pt x="893844" y="593156"/>
                  </a:lnTo>
                  <a:lnTo>
                    <a:pt x="905111" y="549340"/>
                  </a:lnTo>
                  <a:lnTo>
                    <a:pt x="912039" y="503945"/>
                  </a:lnTo>
                  <a:lnTo>
                    <a:pt x="914400" y="457200"/>
                  </a:lnTo>
                  <a:lnTo>
                    <a:pt x="912039" y="410454"/>
                  </a:lnTo>
                  <a:lnTo>
                    <a:pt x="905111" y="365059"/>
                  </a:lnTo>
                  <a:lnTo>
                    <a:pt x="893844" y="321243"/>
                  </a:lnTo>
                  <a:lnTo>
                    <a:pt x="878470" y="279238"/>
                  </a:lnTo>
                  <a:lnTo>
                    <a:pt x="859217" y="239272"/>
                  </a:lnTo>
                  <a:lnTo>
                    <a:pt x="836316" y="201576"/>
                  </a:lnTo>
                  <a:lnTo>
                    <a:pt x="809996" y="166379"/>
                  </a:lnTo>
                  <a:lnTo>
                    <a:pt x="780488" y="133911"/>
                  </a:lnTo>
                  <a:lnTo>
                    <a:pt x="748020" y="104403"/>
                  </a:lnTo>
                  <a:lnTo>
                    <a:pt x="712823" y="78083"/>
                  </a:lnTo>
                  <a:lnTo>
                    <a:pt x="675127" y="55182"/>
                  </a:lnTo>
                  <a:lnTo>
                    <a:pt x="635161" y="35929"/>
                  </a:lnTo>
                  <a:lnTo>
                    <a:pt x="593156" y="20555"/>
                  </a:lnTo>
                  <a:lnTo>
                    <a:pt x="549340" y="9288"/>
                  </a:lnTo>
                  <a:lnTo>
                    <a:pt x="503945" y="2360"/>
                  </a:lnTo>
                  <a:lnTo>
                    <a:pt x="457200" y="0"/>
                  </a:lnTo>
                  <a:close/>
                </a:path>
              </a:pathLst>
            </a:custGeom>
            <a:solidFill>
              <a:srgbClr val="EEEBE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sz="2400" u="sng">
                <a:solidFill>
                  <a:srgbClr val="000000"/>
                </a:solidFill>
                <a:latin typeface="Times New Roman" panose="02020603050405020304" pitchFamily="18" charset="0"/>
              </a:endParaRPr>
            </a:p>
          </p:txBody>
        </p:sp>
        <p:pic>
          <p:nvPicPr>
            <p:cNvPr id="29" name="Picture 28" descr="Icon&#10;&#10;Description automatically generated">
              <a:extLst>
                <a:ext uri="{FF2B5EF4-FFF2-40B4-BE49-F238E27FC236}">
                  <a16:creationId xmlns:a16="http://schemas.microsoft.com/office/drawing/2014/main" id="{D3CF3F32-A9C6-A2C4-4508-53A43457E0A7}"/>
                </a:ext>
              </a:extLst>
            </p:cNvPr>
            <p:cNvPicPr>
              <a:picLocks noChangeAspect="1"/>
            </p:cNvPicPr>
            <p:nvPr/>
          </p:nvPicPr>
          <p:blipFill rotWithShape="1">
            <a:blip r:embed="rId6">
              <a:extLst>
                <a:ext uri="{28A0092B-C50C-407E-A947-70E740481C1C}">
                  <a14:useLocalDpi xmlns:a14="http://schemas.microsoft.com/office/drawing/2010/main" val="0"/>
                </a:ext>
              </a:extLst>
            </a:blip>
            <a:srcRect r="2933" b="1184"/>
            <a:stretch/>
          </p:blipFill>
          <p:spPr bwMode="auto">
            <a:xfrm>
              <a:off x="5025237" y="2653361"/>
              <a:ext cx="442665" cy="710208"/>
            </a:xfrm>
            <a:prstGeom prst="rect">
              <a:avLst/>
            </a:prstGeom>
            <a:noFill/>
            <a:ln>
              <a:noFill/>
            </a:ln>
            <a:effectLst/>
            <a:extLst>
              <a:ext uri="{53640926-AAD7-44D8-BBD7-CCE9431645EC}">
                <a14:shadowObscured xmlns:a14="http://schemas.microsoft.com/office/drawing/2010/main"/>
              </a:ext>
            </a:extLst>
          </p:spPr>
        </p:pic>
      </p:grpSp>
      <p:grpSp>
        <p:nvGrpSpPr>
          <p:cNvPr id="19" name="object 9">
            <a:extLst>
              <a:ext uri="{FF2B5EF4-FFF2-40B4-BE49-F238E27FC236}">
                <a16:creationId xmlns:a16="http://schemas.microsoft.com/office/drawing/2014/main" id="{DDB87942-2246-BF53-26BC-A4B218BC5908}"/>
              </a:ext>
            </a:extLst>
          </p:cNvPr>
          <p:cNvGrpSpPr/>
          <p:nvPr/>
        </p:nvGrpSpPr>
        <p:grpSpPr>
          <a:xfrm>
            <a:off x="7304610" y="3382779"/>
            <a:ext cx="1661805" cy="1664291"/>
            <a:chOff x="6650652" y="2408850"/>
            <a:chExt cx="919324" cy="914400"/>
          </a:xfrm>
        </p:grpSpPr>
        <p:sp>
          <p:nvSpPr>
            <p:cNvPr id="20" name="object 10">
              <a:extLst>
                <a:ext uri="{FF2B5EF4-FFF2-40B4-BE49-F238E27FC236}">
                  <a16:creationId xmlns:a16="http://schemas.microsoft.com/office/drawing/2014/main" id="{D5F444EC-5946-D3F0-B17D-3640BBE78AAF}"/>
                </a:ext>
              </a:extLst>
            </p:cNvPr>
            <p:cNvSpPr/>
            <p:nvPr/>
          </p:nvSpPr>
          <p:spPr>
            <a:xfrm>
              <a:off x="6650652" y="2408850"/>
              <a:ext cx="919324" cy="909206"/>
            </a:xfrm>
            <a:custGeom>
              <a:avLst/>
              <a:gdLst/>
              <a:ahLst/>
              <a:cxnLst/>
              <a:rect l="l" t="t" r="r" b="b"/>
              <a:pathLst>
                <a:path w="914400" h="914400">
                  <a:moveTo>
                    <a:pt x="457200" y="0"/>
                  </a:moveTo>
                  <a:lnTo>
                    <a:pt x="410454" y="2360"/>
                  </a:lnTo>
                  <a:lnTo>
                    <a:pt x="365059" y="9288"/>
                  </a:lnTo>
                  <a:lnTo>
                    <a:pt x="321243" y="20555"/>
                  </a:lnTo>
                  <a:lnTo>
                    <a:pt x="279238" y="35929"/>
                  </a:lnTo>
                  <a:lnTo>
                    <a:pt x="239272" y="55182"/>
                  </a:lnTo>
                  <a:lnTo>
                    <a:pt x="201576" y="78083"/>
                  </a:lnTo>
                  <a:lnTo>
                    <a:pt x="166379" y="104403"/>
                  </a:lnTo>
                  <a:lnTo>
                    <a:pt x="133911" y="133911"/>
                  </a:lnTo>
                  <a:lnTo>
                    <a:pt x="104403" y="166379"/>
                  </a:lnTo>
                  <a:lnTo>
                    <a:pt x="78083" y="201576"/>
                  </a:lnTo>
                  <a:lnTo>
                    <a:pt x="55182" y="239272"/>
                  </a:lnTo>
                  <a:lnTo>
                    <a:pt x="35929" y="279238"/>
                  </a:lnTo>
                  <a:lnTo>
                    <a:pt x="20555" y="321243"/>
                  </a:lnTo>
                  <a:lnTo>
                    <a:pt x="9288" y="365059"/>
                  </a:lnTo>
                  <a:lnTo>
                    <a:pt x="2360" y="410454"/>
                  </a:lnTo>
                  <a:lnTo>
                    <a:pt x="0" y="457200"/>
                  </a:lnTo>
                  <a:lnTo>
                    <a:pt x="2360" y="503945"/>
                  </a:lnTo>
                  <a:lnTo>
                    <a:pt x="9288" y="549340"/>
                  </a:lnTo>
                  <a:lnTo>
                    <a:pt x="20555" y="593156"/>
                  </a:lnTo>
                  <a:lnTo>
                    <a:pt x="35929" y="635161"/>
                  </a:lnTo>
                  <a:lnTo>
                    <a:pt x="55182" y="675127"/>
                  </a:lnTo>
                  <a:lnTo>
                    <a:pt x="78083" y="712823"/>
                  </a:lnTo>
                  <a:lnTo>
                    <a:pt x="104403" y="748020"/>
                  </a:lnTo>
                  <a:lnTo>
                    <a:pt x="133911" y="780488"/>
                  </a:lnTo>
                  <a:lnTo>
                    <a:pt x="166379" y="809996"/>
                  </a:lnTo>
                  <a:lnTo>
                    <a:pt x="201576" y="836316"/>
                  </a:lnTo>
                  <a:lnTo>
                    <a:pt x="239272" y="859217"/>
                  </a:lnTo>
                  <a:lnTo>
                    <a:pt x="279238" y="878470"/>
                  </a:lnTo>
                  <a:lnTo>
                    <a:pt x="321243" y="893844"/>
                  </a:lnTo>
                  <a:lnTo>
                    <a:pt x="365059" y="905111"/>
                  </a:lnTo>
                  <a:lnTo>
                    <a:pt x="410454" y="912039"/>
                  </a:lnTo>
                  <a:lnTo>
                    <a:pt x="457200" y="914400"/>
                  </a:lnTo>
                  <a:lnTo>
                    <a:pt x="503945" y="912039"/>
                  </a:lnTo>
                  <a:lnTo>
                    <a:pt x="549340" y="905111"/>
                  </a:lnTo>
                  <a:lnTo>
                    <a:pt x="593156" y="893844"/>
                  </a:lnTo>
                  <a:lnTo>
                    <a:pt x="635161" y="878470"/>
                  </a:lnTo>
                  <a:lnTo>
                    <a:pt x="675127" y="859217"/>
                  </a:lnTo>
                  <a:lnTo>
                    <a:pt x="712823" y="836316"/>
                  </a:lnTo>
                  <a:lnTo>
                    <a:pt x="748020" y="809996"/>
                  </a:lnTo>
                  <a:lnTo>
                    <a:pt x="780488" y="780488"/>
                  </a:lnTo>
                  <a:lnTo>
                    <a:pt x="809996" y="748020"/>
                  </a:lnTo>
                  <a:lnTo>
                    <a:pt x="836316" y="712823"/>
                  </a:lnTo>
                  <a:lnTo>
                    <a:pt x="859217" y="675127"/>
                  </a:lnTo>
                  <a:lnTo>
                    <a:pt x="878470" y="635161"/>
                  </a:lnTo>
                  <a:lnTo>
                    <a:pt x="893844" y="593156"/>
                  </a:lnTo>
                  <a:lnTo>
                    <a:pt x="905111" y="549340"/>
                  </a:lnTo>
                  <a:lnTo>
                    <a:pt x="912039" y="503945"/>
                  </a:lnTo>
                  <a:lnTo>
                    <a:pt x="914400" y="457200"/>
                  </a:lnTo>
                  <a:lnTo>
                    <a:pt x="912039" y="410454"/>
                  </a:lnTo>
                  <a:lnTo>
                    <a:pt x="905111" y="365059"/>
                  </a:lnTo>
                  <a:lnTo>
                    <a:pt x="893844" y="321243"/>
                  </a:lnTo>
                  <a:lnTo>
                    <a:pt x="878470" y="279238"/>
                  </a:lnTo>
                  <a:lnTo>
                    <a:pt x="859217" y="239272"/>
                  </a:lnTo>
                  <a:lnTo>
                    <a:pt x="836316" y="201576"/>
                  </a:lnTo>
                  <a:lnTo>
                    <a:pt x="809996" y="166379"/>
                  </a:lnTo>
                  <a:lnTo>
                    <a:pt x="780488" y="133911"/>
                  </a:lnTo>
                  <a:lnTo>
                    <a:pt x="748020" y="104403"/>
                  </a:lnTo>
                  <a:lnTo>
                    <a:pt x="712823" y="78083"/>
                  </a:lnTo>
                  <a:lnTo>
                    <a:pt x="675127" y="55182"/>
                  </a:lnTo>
                  <a:lnTo>
                    <a:pt x="635161" y="35929"/>
                  </a:lnTo>
                  <a:lnTo>
                    <a:pt x="593156" y="20555"/>
                  </a:lnTo>
                  <a:lnTo>
                    <a:pt x="549340" y="9288"/>
                  </a:lnTo>
                  <a:lnTo>
                    <a:pt x="503945" y="2360"/>
                  </a:lnTo>
                  <a:lnTo>
                    <a:pt x="457200" y="0"/>
                  </a:lnTo>
                  <a:close/>
                </a:path>
              </a:pathLst>
            </a:custGeom>
            <a:solidFill>
              <a:srgbClr val="EEEBE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sz="2400" u="sng">
                <a:solidFill>
                  <a:srgbClr val="000000"/>
                </a:solidFill>
                <a:latin typeface="Times New Roman" panose="02020603050405020304" pitchFamily="18" charset="0"/>
              </a:endParaRPr>
            </a:p>
          </p:txBody>
        </p:sp>
        <p:sp>
          <p:nvSpPr>
            <p:cNvPr id="21" name="object 11">
              <a:extLst>
                <a:ext uri="{FF2B5EF4-FFF2-40B4-BE49-F238E27FC236}">
                  <a16:creationId xmlns:a16="http://schemas.microsoft.com/office/drawing/2014/main" id="{38EFCF02-ABE6-CA11-B6DE-9487CA8E7814}"/>
                </a:ext>
              </a:extLst>
            </p:cNvPr>
            <p:cNvSpPr/>
            <p:nvPr/>
          </p:nvSpPr>
          <p:spPr>
            <a:xfrm>
              <a:off x="6650653" y="2408850"/>
              <a:ext cx="914400" cy="914400"/>
            </a:xfrm>
            <a:custGeom>
              <a:avLst/>
              <a:gdLst/>
              <a:ahLst/>
              <a:cxnLst/>
              <a:rect l="l" t="t" r="r" b="b"/>
              <a:pathLst>
                <a:path w="914400" h="914400">
                  <a:moveTo>
                    <a:pt x="0" y="457200"/>
                  </a:moveTo>
                  <a:lnTo>
                    <a:pt x="2360" y="410454"/>
                  </a:lnTo>
                  <a:lnTo>
                    <a:pt x="9288" y="365059"/>
                  </a:lnTo>
                  <a:lnTo>
                    <a:pt x="20555" y="321243"/>
                  </a:lnTo>
                  <a:lnTo>
                    <a:pt x="35929" y="279238"/>
                  </a:lnTo>
                  <a:lnTo>
                    <a:pt x="55182" y="239272"/>
                  </a:lnTo>
                  <a:lnTo>
                    <a:pt x="78083" y="201576"/>
                  </a:lnTo>
                  <a:lnTo>
                    <a:pt x="104403" y="166379"/>
                  </a:lnTo>
                  <a:lnTo>
                    <a:pt x="133911" y="133911"/>
                  </a:lnTo>
                  <a:lnTo>
                    <a:pt x="166379" y="104403"/>
                  </a:lnTo>
                  <a:lnTo>
                    <a:pt x="201576" y="78083"/>
                  </a:lnTo>
                  <a:lnTo>
                    <a:pt x="239272" y="55182"/>
                  </a:lnTo>
                  <a:lnTo>
                    <a:pt x="279238" y="35929"/>
                  </a:lnTo>
                  <a:lnTo>
                    <a:pt x="321243" y="20555"/>
                  </a:lnTo>
                  <a:lnTo>
                    <a:pt x="365059" y="9288"/>
                  </a:lnTo>
                  <a:lnTo>
                    <a:pt x="410454" y="2360"/>
                  </a:lnTo>
                  <a:lnTo>
                    <a:pt x="457200" y="0"/>
                  </a:lnTo>
                  <a:lnTo>
                    <a:pt x="503945" y="2360"/>
                  </a:lnTo>
                  <a:lnTo>
                    <a:pt x="549340" y="9288"/>
                  </a:lnTo>
                  <a:lnTo>
                    <a:pt x="593156" y="20555"/>
                  </a:lnTo>
                  <a:lnTo>
                    <a:pt x="635161" y="35929"/>
                  </a:lnTo>
                  <a:lnTo>
                    <a:pt x="675127" y="55182"/>
                  </a:lnTo>
                  <a:lnTo>
                    <a:pt x="712823" y="78083"/>
                  </a:lnTo>
                  <a:lnTo>
                    <a:pt x="748020" y="104403"/>
                  </a:lnTo>
                  <a:lnTo>
                    <a:pt x="780488" y="133911"/>
                  </a:lnTo>
                  <a:lnTo>
                    <a:pt x="809996" y="166379"/>
                  </a:lnTo>
                  <a:lnTo>
                    <a:pt x="836316" y="201576"/>
                  </a:lnTo>
                  <a:lnTo>
                    <a:pt x="859217" y="239272"/>
                  </a:lnTo>
                  <a:lnTo>
                    <a:pt x="878470" y="279238"/>
                  </a:lnTo>
                  <a:lnTo>
                    <a:pt x="893844" y="321243"/>
                  </a:lnTo>
                  <a:lnTo>
                    <a:pt x="905111" y="365059"/>
                  </a:lnTo>
                  <a:lnTo>
                    <a:pt x="912039" y="410454"/>
                  </a:lnTo>
                  <a:lnTo>
                    <a:pt x="914400" y="457200"/>
                  </a:lnTo>
                  <a:lnTo>
                    <a:pt x="912039" y="503945"/>
                  </a:lnTo>
                  <a:lnTo>
                    <a:pt x="905111" y="549340"/>
                  </a:lnTo>
                  <a:lnTo>
                    <a:pt x="893844" y="593156"/>
                  </a:lnTo>
                  <a:lnTo>
                    <a:pt x="878470" y="635161"/>
                  </a:lnTo>
                  <a:lnTo>
                    <a:pt x="859217" y="675127"/>
                  </a:lnTo>
                  <a:lnTo>
                    <a:pt x="836316" y="712823"/>
                  </a:lnTo>
                  <a:lnTo>
                    <a:pt x="809996" y="748020"/>
                  </a:lnTo>
                  <a:lnTo>
                    <a:pt x="780488" y="780488"/>
                  </a:lnTo>
                  <a:lnTo>
                    <a:pt x="748020" y="809996"/>
                  </a:lnTo>
                  <a:lnTo>
                    <a:pt x="712823" y="836316"/>
                  </a:lnTo>
                  <a:lnTo>
                    <a:pt x="675127" y="859217"/>
                  </a:lnTo>
                  <a:lnTo>
                    <a:pt x="635161" y="878470"/>
                  </a:lnTo>
                  <a:lnTo>
                    <a:pt x="593156" y="893844"/>
                  </a:lnTo>
                  <a:lnTo>
                    <a:pt x="549340" y="905111"/>
                  </a:lnTo>
                  <a:lnTo>
                    <a:pt x="503945" y="912039"/>
                  </a:lnTo>
                  <a:lnTo>
                    <a:pt x="457200" y="914400"/>
                  </a:lnTo>
                  <a:lnTo>
                    <a:pt x="410454" y="912039"/>
                  </a:lnTo>
                  <a:lnTo>
                    <a:pt x="365059" y="905111"/>
                  </a:lnTo>
                  <a:lnTo>
                    <a:pt x="321243" y="893844"/>
                  </a:lnTo>
                  <a:lnTo>
                    <a:pt x="279238" y="878470"/>
                  </a:lnTo>
                  <a:lnTo>
                    <a:pt x="239272" y="859217"/>
                  </a:lnTo>
                  <a:lnTo>
                    <a:pt x="201576" y="836316"/>
                  </a:lnTo>
                  <a:lnTo>
                    <a:pt x="166379" y="809996"/>
                  </a:lnTo>
                  <a:lnTo>
                    <a:pt x="133911" y="780488"/>
                  </a:lnTo>
                  <a:lnTo>
                    <a:pt x="104403" y="748020"/>
                  </a:lnTo>
                  <a:lnTo>
                    <a:pt x="78083" y="712823"/>
                  </a:lnTo>
                  <a:lnTo>
                    <a:pt x="55182" y="675127"/>
                  </a:lnTo>
                  <a:lnTo>
                    <a:pt x="35929" y="635161"/>
                  </a:lnTo>
                  <a:lnTo>
                    <a:pt x="20555" y="593156"/>
                  </a:lnTo>
                  <a:lnTo>
                    <a:pt x="9288" y="549340"/>
                  </a:lnTo>
                  <a:lnTo>
                    <a:pt x="2360" y="503945"/>
                  </a:lnTo>
                  <a:lnTo>
                    <a:pt x="0" y="457200"/>
                  </a:lnTo>
                  <a:close/>
                </a:path>
              </a:pathLst>
            </a:custGeom>
            <a:ln w="10160">
              <a:solidFill>
                <a:srgbClr val="D9D9D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sz="2400" u="sng">
                <a:solidFill>
                  <a:srgbClr val="000000"/>
                </a:solidFill>
                <a:latin typeface="Times New Roman" panose="02020603050405020304" pitchFamily="18" charset="0"/>
              </a:endParaRPr>
            </a:p>
          </p:txBody>
        </p:sp>
        <p:pic>
          <p:nvPicPr>
            <p:cNvPr id="22" name="object 12">
              <a:extLst>
                <a:ext uri="{FF2B5EF4-FFF2-40B4-BE49-F238E27FC236}">
                  <a16:creationId xmlns:a16="http://schemas.microsoft.com/office/drawing/2014/main" id="{11D80098-B04D-1FAD-350A-FF3BC516DC61}"/>
                </a:ext>
              </a:extLst>
            </p:cNvPr>
            <p:cNvPicPr/>
            <p:nvPr/>
          </p:nvPicPr>
          <p:blipFill>
            <a:blip r:embed="rId7" cstate="print"/>
            <a:stretch>
              <a:fillRect/>
            </a:stretch>
          </p:blipFill>
          <p:spPr>
            <a:xfrm>
              <a:off x="6879253" y="2464730"/>
              <a:ext cx="447039" cy="782319"/>
            </a:xfrm>
            <a:prstGeom prst="rect">
              <a:avLst/>
            </a:prstGeom>
          </p:spPr>
        </p:pic>
      </p:grpSp>
    </p:spTree>
    <p:extLst>
      <p:ext uri="{BB962C8B-B14F-4D97-AF65-F5344CB8AC3E}">
        <p14:creationId xmlns:p14="http://schemas.microsoft.com/office/powerpoint/2010/main" val="3936380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E121D7-BB30-A556-E4C4-3F7392F3BCC0}"/>
              </a:ext>
            </a:extLst>
          </p:cNvPr>
          <p:cNvSpPr>
            <a:spLocks noGrp="1"/>
          </p:cNvSpPr>
          <p:nvPr>
            <p:ph type="sldNum" sz="quarter" idx="12"/>
          </p:nvPr>
        </p:nvSpPr>
        <p:spPr/>
        <p:txBody>
          <a:bodyPr/>
          <a:lstStyle/>
          <a:p>
            <a:fld id="{EB3B37A7-8AEC-4CA3-AF46-E5B8DC2BF5D8}" type="slidenum">
              <a:rPr lang="en-US" smtClean="0"/>
              <a:t>3</a:t>
            </a:fld>
            <a:endParaRPr lang="en-US"/>
          </a:p>
        </p:txBody>
      </p:sp>
      <p:pic>
        <p:nvPicPr>
          <p:cNvPr id="5" name="Picture 2" descr="AFC 2.0 tap everywhere icons">
            <a:extLst>
              <a:ext uri="{FF2B5EF4-FFF2-40B4-BE49-F238E27FC236}">
                <a16:creationId xmlns:a16="http://schemas.microsoft.com/office/drawing/2014/main" id="{98803C29-B5FF-F534-2BE8-E0133B8D6E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901"/>
          <a:stretch/>
        </p:blipFill>
        <p:spPr bwMode="auto">
          <a:xfrm>
            <a:off x="6965901" y="2960067"/>
            <a:ext cx="3232960" cy="8614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18BFE3-2D4D-17C6-9A91-4C66F5F378B5}"/>
              </a:ext>
            </a:extLst>
          </p:cNvPr>
          <p:cNvSpPr txBox="1"/>
          <p:nvPr/>
        </p:nvSpPr>
        <p:spPr>
          <a:xfrm>
            <a:off x="437626" y="1252407"/>
            <a:ext cx="11316747" cy="1169551"/>
          </a:xfrm>
          <a:prstGeom prst="rect">
            <a:avLst/>
          </a:prstGeom>
          <a:noFill/>
        </p:spPr>
        <p:txBody>
          <a:bodyPr wrap="square" lIns="91440" tIns="45720" rIns="91440" bIns="45720" anchor="t">
            <a:spAutoFit/>
          </a:bodyPr>
          <a:lstStyle/>
          <a:p>
            <a:r>
              <a:rPr lang="en-US" sz="2000">
                <a:solidFill>
                  <a:srgbClr val="000000"/>
                </a:solidFill>
                <a:latin typeface="Arial"/>
                <a:ea typeface="+mn-lt"/>
                <a:cs typeface="Arial"/>
              </a:rPr>
              <a:t>Starting </a:t>
            </a:r>
            <a:r>
              <a:rPr lang="en-US" sz="2000" b="1">
                <a:solidFill>
                  <a:srgbClr val="000000"/>
                </a:solidFill>
                <a:latin typeface="Arial"/>
                <a:ea typeface="+mn-lt"/>
                <a:cs typeface="Arial"/>
              </a:rPr>
              <a:t>August 1st</a:t>
            </a:r>
            <a:r>
              <a:rPr lang="en-US" sz="2000">
                <a:solidFill>
                  <a:srgbClr val="000000"/>
                </a:solidFill>
                <a:latin typeface="Arial"/>
                <a:ea typeface="+mn-lt"/>
                <a:cs typeface="Arial"/>
              </a:rPr>
              <a:t>, riders will be able to pay for subway and bus using a contactless credit/debit card, phone, or watch.</a:t>
            </a:r>
            <a:r>
              <a:rPr lang="en-US" sz="1000">
                <a:solidFill>
                  <a:srgbClr val="000000"/>
                </a:solidFill>
                <a:latin typeface="Arial"/>
                <a:ea typeface="+mn-lt"/>
                <a:cs typeface="Arial"/>
              </a:rPr>
              <a:t> </a:t>
            </a:r>
            <a:endParaRPr lang="en-US"/>
          </a:p>
          <a:p>
            <a:endParaRPr lang="en-US" sz="1000">
              <a:latin typeface="Arial"/>
              <a:cs typeface="Arial"/>
            </a:endParaRPr>
          </a:p>
          <a:p>
            <a:r>
              <a:rPr lang="en-US" sz="2000" err="1">
                <a:latin typeface="Arial"/>
                <a:cs typeface="Arial"/>
              </a:rPr>
              <a:t>CharlieCards</a:t>
            </a:r>
            <a:r>
              <a:rPr lang="en-US" sz="2000">
                <a:latin typeface="Arial"/>
                <a:cs typeface="Arial"/>
              </a:rPr>
              <a:t> and cash will still be accepted in addition to contactless payments. </a:t>
            </a:r>
            <a:endParaRPr lang="en-US" sz="2000">
              <a:cs typeface="Calibri"/>
            </a:endParaRPr>
          </a:p>
        </p:txBody>
      </p:sp>
      <p:grpSp>
        <p:nvGrpSpPr>
          <p:cNvPr id="24" name="Group 23">
            <a:extLst>
              <a:ext uri="{FF2B5EF4-FFF2-40B4-BE49-F238E27FC236}">
                <a16:creationId xmlns:a16="http://schemas.microsoft.com/office/drawing/2014/main" id="{36A987FF-A504-8F69-4C7F-D76D0D9BFA38}"/>
              </a:ext>
            </a:extLst>
          </p:cNvPr>
          <p:cNvGrpSpPr/>
          <p:nvPr/>
        </p:nvGrpSpPr>
        <p:grpSpPr>
          <a:xfrm>
            <a:off x="2109314" y="2913688"/>
            <a:ext cx="2057281" cy="941488"/>
            <a:chOff x="2418102" y="2794033"/>
            <a:chExt cx="1801365" cy="824372"/>
          </a:xfrm>
        </p:grpSpPr>
        <p:sp>
          <p:nvSpPr>
            <p:cNvPr id="12" name="Oval 11">
              <a:extLst>
                <a:ext uri="{FF2B5EF4-FFF2-40B4-BE49-F238E27FC236}">
                  <a16:creationId xmlns:a16="http://schemas.microsoft.com/office/drawing/2014/main" id="{B728FF8F-3A2B-D1DB-066F-99D7E2F0DE42}"/>
                </a:ext>
              </a:extLst>
            </p:cNvPr>
            <p:cNvSpPr/>
            <p:nvPr/>
          </p:nvSpPr>
          <p:spPr>
            <a:xfrm>
              <a:off x="2418102" y="2794497"/>
              <a:ext cx="823908" cy="823908"/>
            </a:xfrm>
            <a:prstGeom prst="ellipse">
              <a:avLst/>
            </a:prstGeom>
            <a:solidFill>
              <a:srgbClr val="EFECE9"/>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57F3A7FC-5C66-A917-9322-CD0CD38F688C}"/>
                </a:ext>
              </a:extLst>
            </p:cNvPr>
            <p:cNvSpPr/>
            <p:nvPr/>
          </p:nvSpPr>
          <p:spPr>
            <a:xfrm>
              <a:off x="3395559" y="2794033"/>
              <a:ext cx="823908" cy="823908"/>
            </a:xfrm>
            <a:prstGeom prst="ellipse">
              <a:avLst/>
            </a:prstGeom>
            <a:solidFill>
              <a:srgbClr val="EFECE9"/>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EA3FC1CD-AD84-15DE-12C9-9019BB2CD515}"/>
                </a:ext>
              </a:extLst>
            </p:cNvPr>
            <p:cNvPicPr>
              <a:picLocks noChangeAspect="1"/>
            </p:cNvPicPr>
            <p:nvPr/>
          </p:nvPicPr>
          <p:blipFill>
            <a:blip r:embed="rId4"/>
            <a:stretch>
              <a:fillRect/>
            </a:stretch>
          </p:blipFill>
          <p:spPr>
            <a:xfrm>
              <a:off x="3608892" y="2833163"/>
              <a:ext cx="395867" cy="696319"/>
            </a:xfrm>
            <a:prstGeom prst="rect">
              <a:avLst/>
            </a:prstGeom>
          </p:spPr>
        </p:pic>
        <p:pic>
          <p:nvPicPr>
            <p:cNvPr id="15" name="Picture 14">
              <a:extLst>
                <a:ext uri="{FF2B5EF4-FFF2-40B4-BE49-F238E27FC236}">
                  <a16:creationId xmlns:a16="http://schemas.microsoft.com/office/drawing/2014/main" id="{56BB1C5F-665B-F9E5-B8B3-23D4C67CC7A2}"/>
                </a:ext>
              </a:extLst>
            </p:cNvPr>
            <p:cNvPicPr>
              <a:picLocks noChangeAspect="1"/>
            </p:cNvPicPr>
            <p:nvPr/>
          </p:nvPicPr>
          <p:blipFill rotWithShape="1">
            <a:blip r:embed="rId5"/>
            <a:srcRect t="33389" b="33719"/>
            <a:stretch/>
          </p:blipFill>
          <p:spPr>
            <a:xfrm>
              <a:off x="2501451" y="3019360"/>
              <a:ext cx="647402" cy="377532"/>
            </a:xfrm>
            <a:prstGeom prst="rect">
              <a:avLst/>
            </a:prstGeom>
          </p:spPr>
        </p:pic>
        <p:pic>
          <p:nvPicPr>
            <p:cNvPr id="11" name="Picture 10">
              <a:extLst>
                <a:ext uri="{FF2B5EF4-FFF2-40B4-BE49-F238E27FC236}">
                  <a16:creationId xmlns:a16="http://schemas.microsoft.com/office/drawing/2014/main" id="{3108307B-B0D5-654A-C8CA-42223FCCF880}"/>
                </a:ext>
              </a:extLst>
            </p:cNvPr>
            <p:cNvPicPr>
              <a:picLocks noChangeAspect="1"/>
            </p:cNvPicPr>
            <p:nvPr/>
          </p:nvPicPr>
          <p:blipFill rotWithShape="1">
            <a:blip r:embed="rId6"/>
            <a:srcRect t="41827"/>
            <a:stretch/>
          </p:blipFill>
          <p:spPr>
            <a:xfrm>
              <a:off x="2571651" y="3406468"/>
              <a:ext cx="524308" cy="92800"/>
            </a:xfrm>
            <a:prstGeom prst="rect">
              <a:avLst/>
            </a:prstGeom>
          </p:spPr>
        </p:pic>
      </p:grpSp>
      <p:sp>
        <p:nvSpPr>
          <p:cNvPr id="22" name="Rectangle 21">
            <a:extLst>
              <a:ext uri="{FF2B5EF4-FFF2-40B4-BE49-F238E27FC236}">
                <a16:creationId xmlns:a16="http://schemas.microsoft.com/office/drawing/2014/main" id="{E2E4A6A6-E26B-766F-7C0A-C21F30BEA62F}"/>
              </a:ext>
            </a:extLst>
          </p:cNvPr>
          <p:cNvSpPr/>
          <p:nvPr/>
        </p:nvSpPr>
        <p:spPr>
          <a:xfrm>
            <a:off x="6129338" y="2632497"/>
            <a:ext cx="5144210" cy="349554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0776690-92DC-2D5B-AD3B-217FAB3AA0C8}"/>
              </a:ext>
            </a:extLst>
          </p:cNvPr>
          <p:cNvSpPr txBox="1"/>
          <p:nvPr/>
        </p:nvSpPr>
        <p:spPr>
          <a:xfrm>
            <a:off x="6397043" y="4051474"/>
            <a:ext cx="4617652" cy="1720984"/>
          </a:xfrm>
          <a:prstGeom prst="rect">
            <a:avLst/>
          </a:prstGeom>
          <a:noFill/>
        </p:spPr>
        <p:txBody>
          <a:bodyPr wrap="square" lIns="91440" tIns="45720" rIns="91440" bIns="45720" anchor="t">
            <a:spAutoFit/>
          </a:bodyPr>
          <a:lstStyle/>
          <a:p>
            <a:pPr algn="ctr">
              <a:spcAft>
                <a:spcPts val="700"/>
              </a:spcAft>
            </a:pPr>
            <a:r>
              <a:rPr lang="en-US" sz="2000" b="1" i="0">
                <a:solidFill>
                  <a:srgbClr val="000000"/>
                </a:solidFill>
                <a:effectLst/>
                <a:latin typeface="Arial"/>
                <a:cs typeface="Arial"/>
              </a:rPr>
              <a:t>Available on Subway and Bus</a:t>
            </a:r>
            <a:endParaRPr lang="en-US">
              <a:cs typeface="Calibri" panose="020F0502020204030204"/>
            </a:endParaRPr>
          </a:p>
          <a:p>
            <a:pPr algn="ctr"/>
            <a:r>
              <a:rPr lang="en-US" sz="2000">
                <a:solidFill>
                  <a:srgbClr val="000000"/>
                </a:solidFill>
                <a:latin typeface="Arial"/>
                <a:cs typeface="Arial"/>
              </a:rPr>
              <a:t>Riders will be able to pay using contactless payments</a:t>
            </a:r>
            <a:r>
              <a:rPr lang="en-US" sz="2000" b="0" i="0">
                <a:solidFill>
                  <a:srgbClr val="000000"/>
                </a:solidFill>
                <a:effectLst/>
                <a:latin typeface="Arial"/>
                <a:cs typeface="Arial"/>
              </a:rPr>
              <a:t> on </a:t>
            </a:r>
            <a:r>
              <a:rPr lang="en-US" sz="2000">
                <a:solidFill>
                  <a:srgbClr val="000000"/>
                </a:solidFill>
                <a:latin typeface="Arial"/>
                <a:cs typeface="Arial"/>
              </a:rPr>
              <a:t>buses, Green</a:t>
            </a:r>
            <a:r>
              <a:rPr lang="en-US" sz="2000" b="0" i="0">
                <a:solidFill>
                  <a:srgbClr val="000000"/>
                </a:solidFill>
                <a:effectLst/>
                <a:latin typeface="Arial"/>
                <a:cs typeface="Arial"/>
              </a:rPr>
              <a:t> Line vehicles</a:t>
            </a:r>
            <a:r>
              <a:rPr lang="en-US" sz="2000">
                <a:solidFill>
                  <a:srgbClr val="000000"/>
                </a:solidFill>
                <a:latin typeface="Arial"/>
                <a:cs typeface="Arial"/>
              </a:rPr>
              <a:t>,</a:t>
            </a:r>
            <a:r>
              <a:rPr lang="en-US" sz="2000" b="0" i="0">
                <a:solidFill>
                  <a:srgbClr val="000000"/>
                </a:solidFill>
                <a:effectLst/>
                <a:latin typeface="Arial"/>
                <a:cs typeface="Arial"/>
              </a:rPr>
              <a:t> </a:t>
            </a:r>
            <a:r>
              <a:rPr lang="en-US" sz="2000">
                <a:solidFill>
                  <a:srgbClr val="000000"/>
                </a:solidFill>
                <a:latin typeface="Arial"/>
                <a:cs typeface="Arial"/>
              </a:rPr>
              <a:t>Mattapan trolleys, </a:t>
            </a:r>
            <a:r>
              <a:rPr lang="en-US" sz="2000" b="0" i="0">
                <a:solidFill>
                  <a:srgbClr val="000000"/>
                </a:solidFill>
                <a:effectLst/>
                <a:latin typeface="Arial"/>
                <a:cs typeface="Arial"/>
              </a:rPr>
              <a:t>and at</a:t>
            </a:r>
            <a:r>
              <a:rPr lang="en-US" sz="2000">
                <a:solidFill>
                  <a:srgbClr val="000000"/>
                </a:solidFill>
                <a:latin typeface="Arial"/>
                <a:cs typeface="Arial"/>
              </a:rPr>
              <a:t> all</a:t>
            </a:r>
            <a:r>
              <a:rPr lang="en-US" sz="2000" b="0" i="0">
                <a:solidFill>
                  <a:srgbClr val="000000"/>
                </a:solidFill>
                <a:effectLst/>
                <a:latin typeface="Arial"/>
                <a:cs typeface="Arial"/>
              </a:rPr>
              <a:t> gated subway stations.</a:t>
            </a:r>
            <a:r>
              <a:rPr lang="en-US" sz="2000">
                <a:solidFill>
                  <a:srgbClr val="000000"/>
                </a:solidFill>
                <a:latin typeface="Arial"/>
                <a:cs typeface="Arial"/>
              </a:rPr>
              <a:t> </a:t>
            </a:r>
            <a:endParaRPr lang="en-US">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EB3FA164-7665-3DA8-8315-3AA49237A1E7}"/>
              </a:ext>
            </a:extLst>
          </p:cNvPr>
          <p:cNvSpPr txBox="1"/>
          <p:nvPr/>
        </p:nvSpPr>
        <p:spPr>
          <a:xfrm>
            <a:off x="903091" y="4049250"/>
            <a:ext cx="4623360" cy="2028761"/>
          </a:xfrm>
          <a:prstGeom prst="rect">
            <a:avLst/>
          </a:prstGeom>
          <a:noFill/>
        </p:spPr>
        <p:txBody>
          <a:bodyPr wrap="square" lIns="91440" tIns="45720" rIns="91440" bIns="45720" anchor="t">
            <a:spAutoFit/>
          </a:bodyPr>
          <a:lstStyle/>
          <a:p>
            <a:pPr algn="ctr">
              <a:spcAft>
                <a:spcPts val="700"/>
              </a:spcAft>
            </a:pPr>
            <a:r>
              <a:rPr lang="en-US" sz="2000" b="1">
                <a:latin typeface="Arial"/>
                <a:ea typeface="Lato"/>
                <a:cs typeface="Arial"/>
              </a:rPr>
              <a:t>Tap to Ride</a:t>
            </a:r>
            <a:endParaRPr lang="en-US" sz="2000">
              <a:cs typeface="Calibri"/>
            </a:endParaRPr>
          </a:p>
          <a:p>
            <a:pPr algn="ctr"/>
            <a:r>
              <a:rPr lang="en-US" sz="2000">
                <a:latin typeface="Arial"/>
                <a:cs typeface="Arial"/>
              </a:rPr>
              <a:t>Riders will be able to pay by </a:t>
            </a:r>
          </a:p>
          <a:p>
            <a:pPr algn="ctr"/>
            <a:r>
              <a:rPr lang="en-US" sz="2000">
                <a:latin typeface="Arial"/>
                <a:cs typeface="Arial"/>
              </a:rPr>
              <a:t>tapping a contactless credit/debit card, phone or watch at a reader.  Readers accept all major credit cards and mobile wallets.</a:t>
            </a:r>
            <a:endParaRPr lang="en-US" sz="2000">
              <a:latin typeface="Arial"/>
              <a:ea typeface="Lato" panose="020F0502020204030203" pitchFamily="34" charset="0"/>
              <a:cs typeface="Arial"/>
            </a:endParaRPr>
          </a:p>
        </p:txBody>
      </p:sp>
      <p:sp>
        <p:nvSpPr>
          <p:cNvPr id="32" name="Rectangle 31">
            <a:extLst>
              <a:ext uri="{FF2B5EF4-FFF2-40B4-BE49-F238E27FC236}">
                <a16:creationId xmlns:a16="http://schemas.microsoft.com/office/drawing/2014/main" id="{6E2D1D81-826B-F0F0-247D-6E10EBB5647E}"/>
              </a:ext>
            </a:extLst>
          </p:cNvPr>
          <p:cNvSpPr/>
          <p:nvPr/>
        </p:nvSpPr>
        <p:spPr>
          <a:xfrm>
            <a:off x="667547" y="2632497"/>
            <a:ext cx="5060867" cy="349554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0F638D6-E16B-E50B-2590-8C73363ACF6F}"/>
              </a:ext>
            </a:extLst>
          </p:cNvPr>
          <p:cNvSpPr txBox="1"/>
          <p:nvPr/>
        </p:nvSpPr>
        <p:spPr>
          <a:xfrm>
            <a:off x="352106" y="312797"/>
            <a:ext cx="11316749" cy="461665"/>
          </a:xfrm>
          <a:prstGeom prst="rect">
            <a:avLst/>
          </a:prstGeom>
          <a:noFill/>
        </p:spPr>
        <p:txBody>
          <a:bodyPr wrap="square" lIns="91440" tIns="45720" rIns="91440" bIns="45720" anchor="t">
            <a:spAutoFit/>
          </a:bodyPr>
          <a:lstStyle/>
          <a:p>
            <a:pPr>
              <a:defRPr/>
            </a:pPr>
            <a:r>
              <a:rPr lang="en-US" sz="2400" b="1" cap="all">
                <a:latin typeface="Arial"/>
                <a:cs typeface="Arial"/>
              </a:rPr>
              <a:t>More ways to pay </a:t>
            </a:r>
            <a:r>
              <a:rPr kumimoji="0" lang="en-US" sz="2400" b="1" i="0" u="none" strike="noStrike" kern="1200" cap="all" spc="0" normalizeH="0" baseline="0" noProof="0">
                <a:ln>
                  <a:noFill/>
                </a:ln>
                <a:effectLst/>
                <a:uLnTx/>
                <a:uFillTx/>
                <a:latin typeface="Arial"/>
                <a:cs typeface="Arial"/>
              </a:rPr>
              <a:t>| </a:t>
            </a:r>
            <a:r>
              <a:rPr kumimoji="0" lang="en-US" sz="2400" i="0" u="none" strike="noStrike" kern="1200" cap="all" spc="0" normalizeH="0" baseline="0" noProof="0">
                <a:ln>
                  <a:noFill/>
                </a:ln>
                <a:effectLst/>
                <a:uLnTx/>
                <a:uFillTx/>
                <a:latin typeface="Arial"/>
                <a:cs typeface="Arial"/>
              </a:rPr>
              <a:t>Introducing</a:t>
            </a:r>
            <a:r>
              <a:rPr kumimoji="0" lang="en-US" sz="2400" b="1" i="0" u="none" strike="noStrike" kern="1200" cap="all" spc="0" normalizeH="0" baseline="0" noProof="0">
                <a:ln>
                  <a:noFill/>
                </a:ln>
                <a:effectLst/>
                <a:uLnTx/>
                <a:uFillTx/>
                <a:latin typeface="Arial"/>
                <a:cs typeface="Arial"/>
              </a:rPr>
              <a:t> </a:t>
            </a:r>
            <a:r>
              <a:rPr kumimoji="0" lang="en-US" sz="2400" b="0" i="0" u="none" strike="noStrike" kern="1200" cap="all" spc="0" normalizeH="0" baseline="0" noProof="0">
                <a:ln>
                  <a:noFill/>
                </a:ln>
                <a:effectLst/>
                <a:uLnTx/>
                <a:uFillTx/>
                <a:latin typeface="Arial"/>
                <a:cs typeface="Arial"/>
              </a:rPr>
              <a:t>contactless payment</a:t>
            </a:r>
            <a:endParaRPr kumimoji="0" lang="en-US" sz="2400" b="0" i="0" u="none" strike="noStrike" kern="1200" cap="none" spc="0" normalizeH="0" baseline="0" noProof="0">
              <a:ln>
                <a:noFill/>
              </a:ln>
              <a:effectLst/>
              <a:uLnTx/>
              <a:uFillTx/>
              <a:latin typeface="Arial"/>
              <a:cs typeface="Arial"/>
            </a:endParaRPr>
          </a:p>
        </p:txBody>
      </p:sp>
    </p:spTree>
    <p:extLst>
      <p:ext uri="{BB962C8B-B14F-4D97-AF65-F5344CB8AC3E}">
        <p14:creationId xmlns:p14="http://schemas.microsoft.com/office/powerpoint/2010/main" val="49523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02E4A43-AFE8-35D7-F3C5-7876FEE9360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think-cell data - do not delete" hidden="1">
                        <a:extLst>
                          <a:ext uri="{FF2B5EF4-FFF2-40B4-BE49-F238E27FC236}">
                            <a16:creationId xmlns:a16="http://schemas.microsoft.com/office/drawing/2014/main" id="{302E4A43-AFE8-35D7-F3C5-7876FEE9360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93E1F81-9F72-4D29-2D7A-3381D0D22081}"/>
              </a:ext>
            </a:extLst>
          </p:cNvPr>
          <p:cNvSpPr>
            <a:spLocks noGrp="1"/>
          </p:cNvSpPr>
          <p:nvPr>
            <p:ph type="title"/>
          </p:nvPr>
        </p:nvSpPr>
        <p:spPr>
          <a:xfrm>
            <a:off x="737212" y="319222"/>
            <a:ext cx="10515600" cy="774719"/>
          </a:xfrm>
        </p:spPr>
        <p:txBody>
          <a:bodyPr vert="horz">
            <a:noAutofit/>
          </a:bodyPr>
          <a:lstStyle/>
          <a:p>
            <a:r>
              <a:rPr lang="en-US" sz="2400">
                <a:latin typeface="Lato"/>
                <a:ea typeface="Lato"/>
                <a:cs typeface="Lato"/>
              </a:rPr>
              <a:t>Additional functionality will be added in phases throughout project rollout.</a:t>
            </a:r>
          </a:p>
        </p:txBody>
      </p:sp>
      <p:sp>
        <p:nvSpPr>
          <p:cNvPr id="10" name="TextBox 9">
            <a:extLst>
              <a:ext uri="{FF2B5EF4-FFF2-40B4-BE49-F238E27FC236}">
                <a16:creationId xmlns:a16="http://schemas.microsoft.com/office/drawing/2014/main" id="{85955361-1F01-1CFB-86EA-FC2C33D5A785}"/>
              </a:ext>
            </a:extLst>
          </p:cNvPr>
          <p:cNvSpPr txBox="1"/>
          <p:nvPr/>
        </p:nvSpPr>
        <p:spPr>
          <a:xfrm>
            <a:off x="930886" y="1403956"/>
            <a:ext cx="2971800" cy="338554"/>
          </a:xfrm>
          <a:prstGeom prst="rect">
            <a:avLst/>
          </a:prstGeom>
          <a:noFill/>
          <a:ln>
            <a:noFill/>
          </a:ln>
        </p:spPr>
        <p:txBody>
          <a:bodyPr wrap="square" lIns="0" tIns="45720" rIns="0" bIns="45720" rtlCol="0" anchor="t">
            <a:spAutoFit/>
          </a:bodyPr>
          <a:lstStyle>
            <a:defPPr>
              <a:defRPr lang="en-US"/>
            </a:defPPr>
            <a:lvl1pPr algn="ctr">
              <a:defRPr sz="1150" b="1">
                <a:solidFill>
                  <a:srgbClr val="002060"/>
                </a:solidFill>
                <a:latin typeface="Lato" panose="020F0502020204030203" pitchFamily="34" charset="0"/>
                <a:ea typeface="Lato" panose="020F0502020204030203" pitchFamily="34" charset="0"/>
                <a:cs typeface="Lato" panose="020F0502020204030203" pitchFamily="34" charset="0"/>
              </a:defRPr>
            </a:lvl1pPr>
          </a:lstStyle>
          <a:p>
            <a:r>
              <a:rPr lang="en-US" sz="1600">
                <a:solidFill>
                  <a:srgbClr val="A00A78"/>
                </a:solidFill>
                <a:latin typeface="Lato"/>
                <a:ea typeface="Lato"/>
                <a:cs typeface="Lato"/>
              </a:rPr>
              <a:t>SUMMER 2024 </a:t>
            </a:r>
            <a:r>
              <a:rPr lang="en-US" sz="1600" baseline="30000">
                <a:solidFill>
                  <a:srgbClr val="A00A78"/>
                </a:solidFill>
                <a:latin typeface="Lato"/>
                <a:ea typeface="Lato"/>
                <a:cs typeface="Lato"/>
              </a:rPr>
              <a:t>1</a:t>
            </a:r>
            <a:endParaRPr lang="en-US" sz="1200">
              <a:solidFill>
                <a:srgbClr val="A00A78"/>
              </a:solidFill>
            </a:endParaRPr>
          </a:p>
        </p:txBody>
      </p:sp>
      <p:grpSp>
        <p:nvGrpSpPr>
          <p:cNvPr id="7" name="Group 6">
            <a:extLst>
              <a:ext uri="{FF2B5EF4-FFF2-40B4-BE49-F238E27FC236}">
                <a16:creationId xmlns:a16="http://schemas.microsoft.com/office/drawing/2014/main" id="{031FBCA3-9215-CF03-B45D-C54C04A99269}"/>
              </a:ext>
            </a:extLst>
          </p:cNvPr>
          <p:cNvGrpSpPr/>
          <p:nvPr/>
        </p:nvGrpSpPr>
        <p:grpSpPr>
          <a:xfrm>
            <a:off x="927062" y="1775242"/>
            <a:ext cx="2975624" cy="4429342"/>
            <a:chOff x="927062" y="1776394"/>
            <a:chExt cx="2975624" cy="4429342"/>
          </a:xfrm>
        </p:grpSpPr>
        <p:sp>
          <p:nvSpPr>
            <p:cNvPr id="207" name="Rectangle 206">
              <a:extLst>
                <a:ext uri="{FF2B5EF4-FFF2-40B4-BE49-F238E27FC236}">
                  <a16:creationId xmlns:a16="http://schemas.microsoft.com/office/drawing/2014/main" id="{3B0425EB-2769-26A6-98AC-647C93143497}"/>
                </a:ext>
              </a:extLst>
            </p:cNvPr>
            <p:cNvSpPr/>
            <p:nvPr/>
          </p:nvSpPr>
          <p:spPr>
            <a:xfrm>
              <a:off x="930886" y="1776394"/>
              <a:ext cx="2971800" cy="4429167"/>
            </a:xfrm>
            <a:prstGeom prst="rect">
              <a:avLst/>
            </a:prstGeom>
            <a:solidFill>
              <a:schemeClr val="bg1">
                <a:lumMod val="9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208" name="TextBox 207">
              <a:extLst>
                <a:ext uri="{FF2B5EF4-FFF2-40B4-BE49-F238E27FC236}">
                  <a16:creationId xmlns:a16="http://schemas.microsoft.com/office/drawing/2014/main" id="{FA9C55EE-06F1-3218-8E14-B3557F70CBDF}"/>
                </a:ext>
              </a:extLst>
            </p:cNvPr>
            <p:cNvSpPr txBox="1"/>
            <p:nvPr/>
          </p:nvSpPr>
          <p:spPr>
            <a:xfrm>
              <a:off x="927062" y="1866930"/>
              <a:ext cx="2971800" cy="600164"/>
            </a:xfrm>
            <a:prstGeom prst="rect">
              <a:avLst/>
            </a:prstGeom>
            <a:noFill/>
            <a:ln>
              <a:noFill/>
            </a:ln>
          </p:spPr>
          <p:txBody>
            <a:bodyPr wrap="square" lIns="0" rIns="0" rtlCol="0">
              <a:spAutoFit/>
            </a:bodyPr>
            <a:lstStyle>
              <a:defPPr>
                <a:defRPr lang="en-US"/>
              </a:defPPr>
              <a:lvl1pPr algn="ctr">
                <a:defRPr sz="1150" b="1">
                  <a:solidFill>
                    <a:srgbClr val="002060"/>
                  </a:solidFill>
                  <a:latin typeface="Lato" panose="020F0502020204030203" pitchFamily="34" charset="0"/>
                  <a:ea typeface="Lato" panose="020F0502020204030203" pitchFamily="34" charset="0"/>
                  <a:cs typeface="Lato" panose="020F0502020204030203" pitchFamily="34" charset="0"/>
                </a:defRPr>
              </a:lvl1pPr>
            </a:lstStyle>
            <a:p>
              <a:r>
                <a:rPr lang="en-US" sz="1650"/>
                <a:t>Contactless Payments Launch </a:t>
              </a:r>
            </a:p>
            <a:p>
              <a:r>
                <a:rPr lang="en-US" sz="1650" b="0"/>
                <a:t>on Bus and Subway</a:t>
              </a:r>
            </a:p>
          </p:txBody>
        </p:sp>
        <p:sp>
          <p:nvSpPr>
            <p:cNvPr id="209" name="TextBox 208">
              <a:extLst>
                <a:ext uri="{FF2B5EF4-FFF2-40B4-BE49-F238E27FC236}">
                  <a16:creationId xmlns:a16="http://schemas.microsoft.com/office/drawing/2014/main" id="{7009E3F2-A292-C9EA-03D1-76D5EF8E5765}"/>
                </a:ext>
              </a:extLst>
            </p:cNvPr>
            <p:cNvSpPr txBox="1"/>
            <p:nvPr/>
          </p:nvSpPr>
          <p:spPr>
            <a:xfrm>
              <a:off x="930886" y="3682869"/>
              <a:ext cx="2971800" cy="1815882"/>
            </a:xfrm>
            <a:prstGeom prst="rect">
              <a:avLst/>
            </a:prstGeom>
            <a:noFill/>
            <a:ln>
              <a:noFill/>
            </a:ln>
          </p:spPr>
          <p:txBody>
            <a:bodyPr wrap="square" lIns="45720" tIns="45720" rIns="45720" bIns="45720" rtlCol="0" anchor="t">
              <a:spAutoFit/>
            </a:bodyPr>
            <a:lstStyle/>
            <a:p>
              <a:pPr algn="ctr"/>
              <a:r>
                <a:rPr lang="en-US" sz="1150" b="1">
                  <a:solidFill>
                    <a:srgbClr val="002060"/>
                  </a:solidFill>
                  <a:effectLst/>
                  <a:latin typeface="Lato"/>
                  <a:ea typeface="Lato"/>
                  <a:cs typeface="Lato"/>
                </a:rPr>
                <a:t>Riders, including reduced fare riders, with a contactless credit card or mobile wallet can pay fares using the new Charlie system for pay-as-you-go travel.​</a:t>
              </a:r>
              <a:endParaRPr lang="en-US" sz="1150" b="1">
                <a:solidFill>
                  <a:srgbClr val="002060"/>
                </a:solidFill>
                <a:latin typeface="Lato"/>
                <a:ea typeface="Lato"/>
                <a:cs typeface="Lato"/>
              </a:endParaRPr>
            </a:p>
            <a:p>
              <a:pPr algn="ctr"/>
              <a:br>
                <a:rPr lang="en-US" sz="1100">
                  <a:latin typeface="Lato" panose="020F0502020204030203" pitchFamily="34" charset="0"/>
                  <a:ea typeface="Lato" panose="020F0502020204030203" pitchFamily="34" charset="0"/>
                  <a:cs typeface="Lato" panose="020F0502020204030203" pitchFamily="34" charset="0"/>
                </a:rPr>
              </a:br>
              <a:r>
                <a:rPr lang="en-US" sz="1100">
                  <a:latin typeface="Lato" panose="020F0502020204030203" pitchFamily="34" charset="0"/>
                  <a:ea typeface="Lato" panose="020F0502020204030203" pitchFamily="34" charset="0"/>
                  <a:cs typeface="Lato" panose="020F0502020204030203" pitchFamily="34" charset="0"/>
                </a:rPr>
                <a:t>Functionality includes Fare System Back Office, Readers on Bus, Readers on Green Line, Readers on Gates, Charlie Website, Notifications, Digital Assistant, and Call Center Support.</a:t>
              </a:r>
            </a:p>
          </p:txBody>
        </p:sp>
        <p:pic>
          <p:nvPicPr>
            <p:cNvPr id="213" name="Picture 212">
              <a:extLst>
                <a:ext uri="{FF2B5EF4-FFF2-40B4-BE49-F238E27FC236}">
                  <a16:creationId xmlns:a16="http://schemas.microsoft.com/office/drawing/2014/main" id="{C1CF9491-5DD5-4C14-10EF-ED29F90C54F2}"/>
                </a:ext>
              </a:extLst>
            </p:cNvPr>
            <p:cNvPicPr>
              <a:picLocks noChangeAspect="1"/>
            </p:cNvPicPr>
            <p:nvPr/>
          </p:nvPicPr>
          <p:blipFill>
            <a:blip r:embed="rId6"/>
            <a:stretch>
              <a:fillRect/>
            </a:stretch>
          </p:blipFill>
          <p:spPr>
            <a:xfrm>
              <a:off x="2226887" y="2438341"/>
              <a:ext cx="709654" cy="1248264"/>
            </a:xfrm>
            <a:prstGeom prst="rect">
              <a:avLst/>
            </a:prstGeom>
            <a:ln>
              <a:noFill/>
            </a:ln>
          </p:spPr>
        </p:pic>
        <p:pic>
          <p:nvPicPr>
            <p:cNvPr id="214" name="Picture 213">
              <a:extLst>
                <a:ext uri="{FF2B5EF4-FFF2-40B4-BE49-F238E27FC236}">
                  <a16:creationId xmlns:a16="http://schemas.microsoft.com/office/drawing/2014/main" id="{B63A8148-701B-453A-18B7-306549BF10CE}"/>
                </a:ext>
              </a:extLst>
            </p:cNvPr>
            <p:cNvPicPr>
              <a:picLocks noChangeAspect="1"/>
            </p:cNvPicPr>
            <p:nvPr/>
          </p:nvPicPr>
          <p:blipFill rotWithShape="1">
            <a:blip r:embed="rId7"/>
            <a:srcRect t="33389" b="33719"/>
            <a:stretch/>
          </p:blipFill>
          <p:spPr>
            <a:xfrm>
              <a:off x="1124372" y="2763814"/>
              <a:ext cx="1070278" cy="624132"/>
            </a:xfrm>
            <a:prstGeom prst="rect">
              <a:avLst/>
            </a:prstGeom>
            <a:ln>
              <a:noFill/>
            </a:ln>
          </p:spPr>
        </p:pic>
        <p:pic>
          <p:nvPicPr>
            <p:cNvPr id="218" name="Picture 217">
              <a:extLst>
                <a:ext uri="{FF2B5EF4-FFF2-40B4-BE49-F238E27FC236}">
                  <a16:creationId xmlns:a16="http://schemas.microsoft.com/office/drawing/2014/main" id="{EE2D6824-EF62-2F7F-03EC-E57B779714E7}"/>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75926" y1="23786" x2="75926" y2="23786"/>
                          <a14:foregroundMark x1="75926" y1="23786" x2="75926" y2="23786"/>
                          <a14:foregroundMark x1="75926" y1="23786" x2="75926" y2="23786"/>
                          <a14:backgroundMark x1="50370" y1="12621" x2="50370" y2="12621"/>
                          <a14:backgroundMark x1="50370" y1="12621" x2="50370" y2="12621"/>
                          <a14:backgroundMark x1="50370" y1="12621" x2="50370" y2="12621"/>
                          <a14:backgroundMark x1="50370" y1="12621" x2="50370" y2="12621"/>
                        </a14:backgroundRemoval>
                      </a14:imgEffect>
                    </a14:imgLayer>
                  </a14:imgProps>
                </a:ext>
              </a:extLst>
            </a:blip>
            <a:srcRect l="56319"/>
            <a:stretch/>
          </p:blipFill>
          <p:spPr>
            <a:xfrm>
              <a:off x="3011103" y="2538647"/>
              <a:ext cx="571717" cy="998611"/>
            </a:xfrm>
            <a:prstGeom prst="rect">
              <a:avLst/>
            </a:prstGeom>
            <a:ln>
              <a:noFill/>
            </a:ln>
          </p:spPr>
        </p:pic>
        <p:grpSp>
          <p:nvGrpSpPr>
            <p:cNvPr id="3" name="Group 2">
              <a:extLst>
                <a:ext uri="{FF2B5EF4-FFF2-40B4-BE49-F238E27FC236}">
                  <a16:creationId xmlns:a16="http://schemas.microsoft.com/office/drawing/2014/main" id="{0F8C1EF1-7710-EF36-D61F-A73EC70DA158}"/>
                </a:ext>
              </a:extLst>
            </p:cNvPr>
            <p:cNvGrpSpPr/>
            <p:nvPr/>
          </p:nvGrpSpPr>
          <p:grpSpPr>
            <a:xfrm>
              <a:off x="1361211" y="5391398"/>
              <a:ext cx="2045112" cy="814338"/>
              <a:chOff x="1220965" y="5467291"/>
              <a:chExt cx="2341375" cy="932306"/>
            </a:xfrm>
          </p:grpSpPr>
          <p:pic>
            <p:nvPicPr>
              <p:cNvPr id="221" name="Picture 220" descr="Shape&#10;&#10;Description automatically generated with low confidence">
                <a:extLst>
                  <a:ext uri="{FF2B5EF4-FFF2-40B4-BE49-F238E27FC236}">
                    <a16:creationId xmlns:a16="http://schemas.microsoft.com/office/drawing/2014/main" id="{8D3CB914-9158-90FD-DCA1-064C07D11E0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7828"/>
              <a:stretch/>
            </p:blipFill>
            <p:spPr>
              <a:xfrm>
                <a:off x="2620659" y="5579086"/>
                <a:ext cx="455727" cy="374479"/>
              </a:xfrm>
              <a:prstGeom prst="rect">
                <a:avLst/>
              </a:prstGeom>
              <a:ln>
                <a:noFill/>
              </a:ln>
            </p:spPr>
          </p:pic>
          <p:pic>
            <p:nvPicPr>
              <p:cNvPr id="223" name="Picture 222">
                <a:extLst>
                  <a:ext uri="{FF2B5EF4-FFF2-40B4-BE49-F238E27FC236}">
                    <a16:creationId xmlns:a16="http://schemas.microsoft.com/office/drawing/2014/main" id="{A3A84098-D915-F4F1-8E1D-2AB33897A3F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56772" y1="31988" x2="56772" y2="31988"/>
                            <a14:foregroundMark x1="38905" y1="18156" x2="38905" y2="18156"/>
                            <a14:foregroundMark x1="29683" y1="36023" x2="29683" y2="36023"/>
                            <a14:foregroundMark x1="49856" y1="58213" x2="49856" y2="58213"/>
                            <a14:foregroundMark x1="73199" y1="37752" x2="73199" y2="37752"/>
                          </a14:backgroundRemoval>
                        </a14:imgEffect>
                      </a14:imgLayer>
                    </a14:imgProps>
                  </a:ext>
                </a:extLst>
              </a:blip>
              <a:stretch>
                <a:fillRect/>
              </a:stretch>
            </p:blipFill>
            <p:spPr>
              <a:xfrm>
                <a:off x="3063035" y="5467291"/>
                <a:ext cx="499305" cy="499305"/>
              </a:xfrm>
              <a:prstGeom prst="rect">
                <a:avLst/>
              </a:prstGeom>
              <a:ln>
                <a:noFill/>
              </a:ln>
            </p:spPr>
          </p:pic>
          <p:pic>
            <p:nvPicPr>
              <p:cNvPr id="224" name="Picture 223" descr="A black background with a black square&#10;&#10;Description automatically generated with medium confidence">
                <a:extLst>
                  <a:ext uri="{FF2B5EF4-FFF2-40B4-BE49-F238E27FC236}">
                    <a16:creationId xmlns:a16="http://schemas.microsoft.com/office/drawing/2014/main" id="{AEBE7363-D9A3-B422-77F9-38027C4B8E0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7657" r="17916" b="15714"/>
              <a:stretch/>
            </p:blipFill>
            <p:spPr>
              <a:xfrm>
                <a:off x="1997852" y="6013198"/>
                <a:ext cx="286247" cy="374479"/>
              </a:xfrm>
              <a:prstGeom prst="rect">
                <a:avLst/>
              </a:prstGeom>
              <a:ln>
                <a:noFill/>
              </a:ln>
            </p:spPr>
          </p:pic>
          <p:pic>
            <p:nvPicPr>
              <p:cNvPr id="225" name="Picture 224" descr="A black background with a black square&#10;&#10;Description automatically generated with medium confidence">
                <a:extLst>
                  <a:ext uri="{FF2B5EF4-FFF2-40B4-BE49-F238E27FC236}">
                    <a16:creationId xmlns:a16="http://schemas.microsoft.com/office/drawing/2014/main" id="{55775F80-34AD-A5FD-0F92-1F28EED76A3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4354" r="7410" b="14348"/>
              <a:stretch/>
            </p:blipFill>
            <p:spPr>
              <a:xfrm>
                <a:off x="2359963" y="6025118"/>
                <a:ext cx="385777" cy="374479"/>
              </a:xfrm>
              <a:prstGeom prst="rect">
                <a:avLst/>
              </a:prstGeom>
              <a:ln>
                <a:noFill/>
              </a:ln>
            </p:spPr>
          </p:pic>
          <p:pic>
            <p:nvPicPr>
              <p:cNvPr id="234" name="Picture 233">
                <a:extLst>
                  <a:ext uri="{FF2B5EF4-FFF2-40B4-BE49-F238E27FC236}">
                    <a16:creationId xmlns:a16="http://schemas.microsoft.com/office/drawing/2014/main" id="{01165072-DE35-A1F1-F76E-A769B5E6DED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1512855" y="5551771"/>
                <a:ext cx="266254" cy="217112"/>
              </a:xfrm>
              <a:prstGeom prst="rect">
                <a:avLst/>
              </a:prstGeom>
              <a:ln>
                <a:noFill/>
              </a:ln>
            </p:spPr>
          </p:pic>
          <p:pic>
            <p:nvPicPr>
              <p:cNvPr id="237" name="Picture 6">
                <a:extLst>
                  <a:ext uri="{FF2B5EF4-FFF2-40B4-BE49-F238E27FC236}">
                    <a16:creationId xmlns:a16="http://schemas.microsoft.com/office/drawing/2014/main" id="{CA37F85A-7F19-08FB-E568-06609FF020F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276856" y="5685343"/>
                <a:ext cx="207350" cy="24965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8" name="Picture 237">
                <a:extLst>
                  <a:ext uri="{FF2B5EF4-FFF2-40B4-BE49-F238E27FC236}">
                    <a16:creationId xmlns:a16="http://schemas.microsoft.com/office/drawing/2014/main" id="{A864216B-CAF2-E81B-4A34-DAB2AA7ABE96}"/>
                  </a:ext>
                </a:extLst>
              </p:cNvPr>
              <p:cNvPicPr>
                <a:picLocks noChangeAspect="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220965" y="5519414"/>
                <a:ext cx="425017" cy="364845"/>
              </a:xfrm>
              <a:prstGeom prst="rect">
                <a:avLst/>
              </a:prstGeom>
              <a:ln>
                <a:noFill/>
              </a:ln>
            </p:spPr>
          </p:pic>
          <p:pic>
            <p:nvPicPr>
              <p:cNvPr id="239" name="Picture 238">
                <a:extLst>
                  <a:ext uri="{FF2B5EF4-FFF2-40B4-BE49-F238E27FC236}">
                    <a16:creationId xmlns:a16="http://schemas.microsoft.com/office/drawing/2014/main" id="{7A23117C-A047-ACC5-3F09-7A57BF628ABF}"/>
                  </a:ext>
                </a:extLst>
              </p:cNvPr>
              <p:cNvPicPr>
                <a:picLocks noChangeAspect="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887440" y="5502919"/>
                <a:ext cx="425017" cy="364845"/>
              </a:xfrm>
              <a:prstGeom prst="rect">
                <a:avLst/>
              </a:prstGeom>
              <a:ln>
                <a:noFill/>
              </a:ln>
            </p:spPr>
          </p:pic>
        </p:grpSp>
      </p:grpSp>
      <p:grpSp>
        <p:nvGrpSpPr>
          <p:cNvPr id="8" name="Group 7">
            <a:extLst>
              <a:ext uri="{FF2B5EF4-FFF2-40B4-BE49-F238E27FC236}">
                <a16:creationId xmlns:a16="http://schemas.microsoft.com/office/drawing/2014/main" id="{DF7F84DF-F190-9A1A-03D2-3CC745AD9E18}"/>
              </a:ext>
            </a:extLst>
          </p:cNvPr>
          <p:cNvGrpSpPr/>
          <p:nvPr/>
        </p:nvGrpSpPr>
        <p:grpSpPr>
          <a:xfrm>
            <a:off x="4624274" y="1775242"/>
            <a:ext cx="2973713" cy="4429165"/>
            <a:chOff x="4624274" y="1776396"/>
            <a:chExt cx="2973713" cy="4429165"/>
          </a:xfrm>
        </p:grpSpPr>
        <p:sp>
          <p:nvSpPr>
            <p:cNvPr id="203" name="Rectangle 202">
              <a:extLst>
                <a:ext uri="{FF2B5EF4-FFF2-40B4-BE49-F238E27FC236}">
                  <a16:creationId xmlns:a16="http://schemas.microsoft.com/office/drawing/2014/main" id="{05FFAD3C-F43D-F180-787B-F96160B1128A}"/>
                </a:ext>
              </a:extLst>
            </p:cNvPr>
            <p:cNvSpPr/>
            <p:nvPr/>
          </p:nvSpPr>
          <p:spPr>
            <a:xfrm>
              <a:off x="4626187" y="1776396"/>
              <a:ext cx="2971800" cy="4429165"/>
            </a:xfrm>
            <a:prstGeom prst="rect">
              <a:avLst/>
            </a:prstGeom>
            <a:solidFill>
              <a:schemeClr val="bg1">
                <a:lumMod val="9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204" name="TextBox 203">
              <a:extLst>
                <a:ext uri="{FF2B5EF4-FFF2-40B4-BE49-F238E27FC236}">
                  <a16:creationId xmlns:a16="http://schemas.microsoft.com/office/drawing/2014/main" id="{D5D1B0ED-1BF4-E29E-E942-B94710286C33}"/>
                </a:ext>
              </a:extLst>
            </p:cNvPr>
            <p:cNvSpPr txBox="1"/>
            <p:nvPr/>
          </p:nvSpPr>
          <p:spPr>
            <a:xfrm>
              <a:off x="4624274" y="1865359"/>
              <a:ext cx="2971800" cy="723275"/>
            </a:xfrm>
            <a:prstGeom prst="rect">
              <a:avLst/>
            </a:prstGeom>
            <a:noFill/>
            <a:ln>
              <a:noFill/>
            </a:ln>
          </p:spPr>
          <p:txBody>
            <a:bodyPr wrap="square" lIns="0" rIns="0" rtlCol="0">
              <a:spAutoFit/>
            </a:bodyPr>
            <a:lstStyle/>
            <a:p>
              <a:pPr algn="ctr"/>
              <a:r>
                <a:rPr lang="en-US" sz="1650" b="1">
                  <a:solidFill>
                    <a:srgbClr val="002060"/>
                  </a:solidFill>
                  <a:latin typeface="Lato" panose="020F0502020204030203" pitchFamily="34" charset="0"/>
                  <a:ea typeface="Lato" panose="020F0502020204030203" pitchFamily="34" charset="0"/>
                  <a:cs typeface="Lato" panose="020F0502020204030203" pitchFamily="34" charset="0"/>
                </a:rPr>
                <a:t>New Charlie Card &amp; </a:t>
              </a:r>
              <a:br>
                <a:rPr lang="en-US" sz="1650" b="1">
                  <a:solidFill>
                    <a:srgbClr val="002060"/>
                  </a:solidFill>
                  <a:latin typeface="Lato" panose="020F0502020204030203" pitchFamily="34" charset="0"/>
                  <a:ea typeface="Lato" panose="020F0502020204030203" pitchFamily="34" charset="0"/>
                  <a:cs typeface="Lato" panose="020F0502020204030203" pitchFamily="34" charset="0"/>
                </a:rPr>
              </a:br>
              <a:r>
                <a:rPr lang="en-US" sz="1650" b="1">
                  <a:solidFill>
                    <a:srgbClr val="002060"/>
                  </a:solidFill>
                  <a:latin typeface="Lato" panose="020F0502020204030203" pitchFamily="34" charset="0"/>
                  <a:ea typeface="Lato" panose="020F0502020204030203" pitchFamily="34" charset="0"/>
                  <a:cs typeface="Lato" panose="020F0502020204030203" pitchFamily="34" charset="0"/>
                </a:rPr>
                <a:t>Group Sales Launch</a:t>
              </a:r>
              <a:br>
                <a:rPr lang="en-US" sz="1650" b="1">
                  <a:solidFill>
                    <a:srgbClr val="002060"/>
                  </a:solidFill>
                  <a:latin typeface="Lato" panose="020F0502020204030203" pitchFamily="34" charset="0"/>
                  <a:ea typeface="Lato" panose="020F0502020204030203" pitchFamily="34" charset="0"/>
                  <a:cs typeface="Lato" panose="020F0502020204030203" pitchFamily="34" charset="0"/>
                </a:rPr>
              </a:br>
              <a:r>
                <a:rPr lang="en-US" sz="800">
                  <a:solidFill>
                    <a:srgbClr val="002060"/>
                  </a:solidFill>
                  <a:latin typeface="Lato" panose="020F0502020204030203" pitchFamily="34" charset="0"/>
                  <a:ea typeface="Lato" panose="020F0502020204030203" pitchFamily="34" charset="0"/>
                  <a:cs typeface="Lato" panose="020F0502020204030203" pitchFamily="34" charset="0"/>
                </a:rPr>
                <a:t>(Revenue Service Commencement)​</a:t>
              </a:r>
              <a:endParaRPr lang="en-US" sz="1000">
                <a:solidFill>
                  <a:srgbClr val="002060"/>
                </a:solidFill>
                <a:latin typeface="Lato" panose="020F0502020204030203" pitchFamily="34" charset="0"/>
                <a:ea typeface="Lato" panose="020F0502020204030203" pitchFamily="34" charset="0"/>
                <a:cs typeface="Lato" panose="020F0502020204030203" pitchFamily="34" charset="0"/>
              </a:endParaRPr>
            </a:p>
          </p:txBody>
        </p:sp>
        <p:sp>
          <p:nvSpPr>
            <p:cNvPr id="205" name="TextBox 204">
              <a:extLst>
                <a:ext uri="{FF2B5EF4-FFF2-40B4-BE49-F238E27FC236}">
                  <a16:creationId xmlns:a16="http://schemas.microsoft.com/office/drawing/2014/main" id="{CF758509-2593-84B5-28BB-9813E3E0AC31}"/>
                </a:ext>
              </a:extLst>
            </p:cNvPr>
            <p:cNvSpPr txBox="1"/>
            <p:nvPr/>
          </p:nvSpPr>
          <p:spPr>
            <a:xfrm>
              <a:off x="4628100" y="4032091"/>
              <a:ext cx="2964149" cy="1277272"/>
            </a:xfrm>
            <a:prstGeom prst="rect">
              <a:avLst/>
            </a:prstGeom>
            <a:noFill/>
            <a:ln>
              <a:noFill/>
            </a:ln>
          </p:spPr>
          <p:txBody>
            <a:bodyPr wrap="square" lIns="45720" rIns="45720" rtlCol="0">
              <a:spAutoFit/>
            </a:bodyPr>
            <a:lstStyle>
              <a:defPPr>
                <a:defRPr lang="en-US"/>
              </a:defPPr>
              <a:lvl1pPr algn="ctr">
                <a:defRPr sz="800">
                  <a:latin typeface="Lato" panose="020F0502020204030203" pitchFamily="34" charset="0"/>
                  <a:ea typeface="Lato" panose="020F0502020204030203" pitchFamily="34" charset="0"/>
                  <a:cs typeface="Lato" panose="020F0502020204030203" pitchFamily="34" charset="0"/>
                </a:defRPr>
              </a:lvl1pPr>
            </a:lstStyle>
            <a:p>
              <a:r>
                <a:rPr lang="en-US" sz="1100"/>
                <a:t>Functionality includes New Charlie Card, Mobile Fare Card, Mobile App, Fare Vending Machines, Retail, Handheld Readers for Fare Verification, Passes and Transit Value, Autoload, Groups, Discounts and Promotions, In-Person Customer Support, Charlie Van, and Automated Phone System​.</a:t>
              </a:r>
            </a:p>
          </p:txBody>
        </p:sp>
        <p:grpSp>
          <p:nvGrpSpPr>
            <p:cNvPr id="14" name="Group 13">
              <a:extLst>
                <a:ext uri="{FF2B5EF4-FFF2-40B4-BE49-F238E27FC236}">
                  <a16:creationId xmlns:a16="http://schemas.microsoft.com/office/drawing/2014/main" id="{2E80A1B2-9291-FE17-1B7F-22D04A5130AF}"/>
                </a:ext>
              </a:extLst>
            </p:cNvPr>
            <p:cNvGrpSpPr/>
            <p:nvPr/>
          </p:nvGrpSpPr>
          <p:grpSpPr>
            <a:xfrm>
              <a:off x="5293891" y="2684885"/>
              <a:ext cx="1814617" cy="1248264"/>
              <a:chOff x="5236669" y="1413541"/>
              <a:chExt cx="1814617" cy="1248264"/>
            </a:xfrm>
          </p:grpSpPr>
          <p:pic>
            <p:nvPicPr>
              <p:cNvPr id="216" name="Picture 215">
                <a:extLst>
                  <a:ext uri="{FF2B5EF4-FFF2-40B4-BE49-F238E27FC236}">
                    <a16:creationId xmlns:a16="http://schemas.microsoft.com/office/drawing/2014/main" id="{867AE47B-F28F-444F-B1D9-F8FC93D3DC90}"/>
                  </a:ext>
                </a:extLst>
              </p:cNvPr>
              <p:cNvPicPr>
                <a:picLocks noChangeAspect="1"/>
              </p:cNvPicPr>
              <p:nvPr/>
            </p:nvPicPr>
            <p:blipFill rotWithShape="1">
              <a:blip r:embed="rId18"/>
              <a:srcRect l="-734" t="32164" r="6007" b="32959"/>
              <a:stretch/>
            </p:blipFill>
            <p:spPr>
              <a:xfrm>
                <a:off x="5894825" y="1648211"/>
                <a:ext cx="1156461" cy="748958"/>
              </a:xfrm>
              <a:prstGeom prst="rect">
                <a:avLst/>
              </a:prstGeom>
              <a:ln>
                <a:noFill/>
              </a:ln>
            </p:spPr>
          </p:pic>
          <p:pic>
            <p:nvPicPr>
              <p:cNvPr id="217" name="Picture 216">
                <a:extLst>
                  <a:ext uri="{FF2B5EF4-FFF2-40B4-BE49-F238E27FC236}">
                    <a16:creationId xmlns:a16="http://schemas.microsoft.com/office/drawing/2014/main" id="{62CFB752-2A16-EC68-5ADA-FB160A180CC5}"/>
                  </a:ext>
                </a:extLst>
              </p:cNvPr>
              <p:cNvPicPr>
                <a:picLocks noChangeAspect="1"/>
              </p:cNvPicPr>
              <p:nvPr/>
            </p:nvPicPr>
            <p:blipFill>
              <a:blip r:embed="rId19"/>
              <a:stretch>
                <a:fillRect/>
              </a:stretch>
            </p:blipFill>
            <p:spPr>
              <a:xfrm>
                <a:off x="5236669" y="1413541"/>
                <a:ext cx="709652" cy="1248264"/>
              </a:xfrm>
              <a:prstGeom prst="rect">
                <a:avLst/>
              </a:prstGeom>
              <a:ln>
                <a:noFill/>
              </a:ln>
            </p:spPr>
          </p:pic>
        </p:grpSp>
        <p:grpSp>
          <p:nvGrpSpPr>
            <p:cNvPr id="4" name="Group 3">
              <a:extLst>
                <a:ext uri="{FF2B5EF4-FFF2-40B4-BE49-F238E27FC236}">
                  <a16:creationId xmlns:a16="http://schemas.microsoft.com/office/drawing/2014/main" id="{93ADBBF1-D6E9-9CCA-ECBD-2EAF6CCFD736}"/>
                </a:ext>
              </a:extLst>
            </p:cNvPr>
            <p:cNvGrpSpPr/>
            <p:nvPr/>
          </p:nvGrpSpPr>
          <p:grpSpPr>
            <a:xfrm>
              <a:off x="4937676" y="5291080"/>
              <a:ext cx="2387111" cy="913327"/>
              <a:chOff x="4766699" y="5386886"/>
              <a:chExt cx="2731779" cy="1045200"/>
            </a:xfrm>
          </p:grpSpPr>
          <p:pic>
            <p:nvPicPr>
              <p:cNvPr id="219" name="Picture 218">
                <a:extLst>
                  <a:ext uri="{FF2B5EF4-FFF2-40B4-BE49-F238E27FC236}">
                    <a16:creationId xmlns:a16="http://schemas.microsoft.com/office/drawing/2014/main" id="{C529019D-1970-04F7-EAF0-3653E823DED3}"/>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940" b="93373" l="9792" r="89911">
                            <a14:foregroundMark x1="56380" y1="42470" x2="56380" y2="42470"/>
                            <a14:foregroundMark x1="37389" y1="88253" x2="37389" y2="88253"/>
                            <a14:foregroundMark x1="34718" y1="93373" x2="34718" y2="93373"/>
                            <a14:backgroundMark x1="20772" y1="10843" x2="20772" y2="10843"/>
                          </a14:backgroundRemoval>
                        </a14:imgEffect>
                      </a14:imgLayer>
                    </a14:imgProps>
                  </a:ext>
                </a:extLst>
              </a:blip>
              <a:stretch>
                <a:fillRect/>
              </a:stretch>
            </p:blipFill>
            <p:spPr>
              <a:xfrm>
                <a:off x="6938013" y="5386886"/>
                <a:ext cx="560465" cy="552149"/>
              </a:xfrm>
              <a:prstGeom prst="rect">
                <a:avLst/>
              </a:prstGeom>
              <a:ln>
                <a:noFill/>
              </a:ln>
            </p:spPr>
          </p:pic>
          <p:pic>
            <p:nvPicPr>
              <p:cNvPr id="220" name="Picture 219">
                <a:extLst>
                  <a:ext uri="{FF2B5EF4-FFF2-40B4-BE49-F238E27FC236}">
                    <a16:creationId xmlns:a16="http://schemas.microsoft.com/office/drawing/2014/main" id="{DEA1E4CB-225A-8487-563A-BF325F95C632}"/>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b="14866"/>
              <a:stretch/>
            </p:blipFill>
            <p:spPr>
              <a:xfrm>
                <a:off x="6507410" y="5524417"/>
                <a:ext cx="423851" cy="360839"/>
              </a:xfrm>
              <a:prstGeom prst="rect">
                <a:avLst/>
              </a:prstGeom>
              <a:ln>
                <a:noFill/>
              </a:ln>
            </p:spPr>
          </p:pic>
          <p:pic>
            <p:nvPicPr>
              <p:cNvPr id="226" name="Picture 225">
                <a:extLst>
                  <a:ext uri="{FF2B5EF4-FFF2-40B4-BE49-F238E27FC236}">
                    <a16:creationId xmlns:a16="http://schemas.microsoft.com/office/drawing/2014/main" id="{DA306258-B91B-6ACA-9D0E-667964D8D8A3}"/>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10000" b="90000" l="10000" r="90000">
                            <a14:foregroundMark x1="20000" y1="23183" x2="20000" y2="23183"/>
                            <a14:foregroundMark x1="35143" y1="23183" x2="35143" y2="23183"/>
                            <a14:foregroundMark x1="42286" y1="23875" x2="42286" y2="23875"/>
                            <a14:foregroundMark x1="59429" y1="25260" x2="59429" y2="25260"/>
                            <a14:foregroundMark x1="33143" y1="61246" x2="33143" y2="61246"/>
                            <a14:foregroundMark x1="32286" y1="50173" x2="32286" y2="50173"/>
                            <a14:foregroundMark x1="42286" y1="50173" x2="42286" y2="50173"/>
                            <a14:foregroundMark x1="42286" y1="41522" x2="42286" y2="41522"/>
                            <a14:foregroundMark x1="31714" y1="36678" x2="31714" y2="36678"/>
                            <a14:foregroundMark x1="20571" y1="39792" x2="20571" y2="39792"/>
                            <a14:foregroundMark x1="20571" y1="53633" x2="20571" y2="53633"/>
                            <a14:backgroundMark x1="3714" y1="16263" x2="3714" y2="16263"/>
                            <a14:backgroundMark x1="24857" y1="23183" x2="24857" y2="23183"/>
                            <a14:backgroundMark x1="24857" y1="23183" x2="24857" y2="23183"/>
                          </a14:backgroundRemoval>
                        </a14:imgEffect>
                      </a14:imgLayer>
                    </a14:imgProps>
                  </a:ext>
                </a:extLst>
              </a:blip>
              <a:stretch>
                <a:fillRect/>
              </a:stretch>
            </p:blipFill>
            <p:spPr>
              <a:xfrm>
                <a:off x="6842864" y="5952855"/>
                <a:ext cx="515975" cy="426049"/>
              </a:xfrm>
              <a:prstGeom prst="rect">
                <a:avLst/>
              </a:prstGeom>
              <a:ln>
                <a:noFill/>
              </a:ln>
            </p:spPr>
          </p:pic>
          <p:pic>
            <p:nvPicPr>
              <p:cNvPr id="227" name="Picture 226">
                <a:extLst>
                  <a:ext uri="{FF2B5EF4-FFF2-40B4-BE49-F238E27FC236}">
                    <a16:creationId xmlns:a16="http://schemas.microsoft.com/office/drawing/2014/main" id="{3A27E64F-3BCB-83B8-2EC5-117B4358073C}"/>
                  </a:ext>
                </a:extLst>
              </p:cNvPr>
              <p:cNvPicPr>
                <a:picLocks noChangeAspect="1"/>
              </p:cNvPicPr>
              <p:nvPr/>
            </p:nvPicPr>
            <p:blipFill>
              <a:blip r:embed="rId25">
                <a:extLst>
                  <a:ext uri="{BEBA8EAE-BF5A-486C-A8C5-ECC9F3942E4B}">
                    <a14:imgProps xmlns:a14="http://schemas.microsoft.com/office/drawing/2010/main">
                      <a14:imgLayer r:embed="rId26">
                        <a14:imgEffect>
                          <a14:brightnessContrast bright="40000" contrast="40000"/>
                        </a14:imgEffect>
                      </a14:imgLayer>
                    </a14:imgProps>
                  </a:ext>
                </a:extLst>
              </a:blip>
              <a:stretch>
                <a:fillRect/>
              </a:stretch>
            </p:blipFill>
            <p:spPr>
              <a:xfrm>
                <a:off x="6390714" y="5952855"/>
                <a:ext cx="436891" cy="436891"/>
              </a:xfrm>
              <a:prstGeom prst="rect">
                <a:avLst/>
              </a:prstGeom>
              <a:ln>
                <a:noFill/>
              </a:ln>
            </p:spPr>
          </p:pic>
          <p:pic>
            <p:nvPicPr>
              <p:cNvPr id="228" name="Picture 227">
                <a:extLst>
                  <a:ext uri="{FF2B5EF4-FFF2-40B4-BE49-F238E27FC236}">
                    <a16:creationId xmlns:a16="http://schemas.microsoft.com/office/drawing/2014/main" id="{7CB9EC74-4910-F2E8-DA14-8668DF133F04}"/>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10000" b="90000" l="10000" r="90000">
                            <a14:foregroundMark x1="30585" y1="63478" x2="30585" y2="63478"/>
                            <a14:foregroundMark x1="54521" y1="67536" x2="54521" y2="67536"/>
                          </a14:backgroundRemoval>
                        </a14:imgEffect>
                      </a14:imgLayer>
                    </a14:imgProps>
                  </a:ext>
                </a:extLst>
              </a:blip>
              <a:stretch>
                <a:fillRect/>
              </a:stretch>
            </p:blipFill>
            <p:spPr>
              <a:xfrm>
                <a:off x="5963238" y="5455184"/>
                <a:ext cx="544171" cy="499305"/>
              </a:xfrm>
              <a:prstGeom prst="rect">
                <a:avLst/>
              </a:prstGeom>
              <a:ln>
                <a:noFill/>
              </a:ln>
            </p:spPr>
          </p:pic>
          <p:pic>
            <p:nvPicPr>
              <p:cNvPr id="229" name="Picture 228">
                <a:extLst>
                  <a:ext uri="{FF2B5EF4-FFF2-40B4-BE49-F238E27FC236}">
                    <a16:creationId xmlns:a16="http://schemas.microsoft.com/office/drawing/2014/main" id="{9AB4BDB6-8ECC-E08C-B611-324CDE594B81}"/>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10000" b="90000" l="10000" r="90000">
                            <a14:foregroundMark x1="33333" y1="24225" x2="33333" y2="24225"/>
                            <a14:foregroundMark x1="38710" y1="40000" x2="38710" y2="40000"/>
                            <a14:foregroundMark x1="48925" y1="65070" x2="48925" y2="65070"/>
                            <a14:foregroundMark x1="59677" y1="49014" x2="59677" y2="49014"/>
                            <a14:foregroundMark x1="58065" y1="53239" x2="58065" y2="53239"/>
                            <a14:foregroundMark x1="62903" y1="23380" x2="62903" y2="23380"/>
                            <a14:foregroundMark x1="60215" y1="22535" x2="60215" y2="22535"/>
                            <a14:foregroundMark x1="67742" y1="23380" x2="67742" y2="23380"/>
                          </a14:backgroundRemoval>
                        </a14:imgEffect>
                      </a14:imgLayer>
                    </a14:imgProps>
                  </a:ext>
                </a:extLst>
              </a:blip>
              <a:srcRect t="18583" r="2143"/>
              <a:stretch/>
            </p:blipFill>
            <p:spPr>
              <a:xfrm>
                <a:off x="5673362" y="5516423"/>
                <a:ext cx="275127" cy="436892"/>
              </a:xfrm>
              <a:prstGeom prst="rect">
                <a:avLst/>
              </a:prstGeom>
              <a:ln>
                <a:noFill/>
              </a:ln>
            </p:spPr>
          </p:pic>
          <p:pic>
            <p:nvPicPr>
              <p:cNvPr id="230" name="Picture 229">
                <a:extLst>
                  <a:ext uri="{FF2B5EF4-FFF2-40B4-BE49-F238E27FC236}">
                    <a16:creationId xmlns:a16="http://schemas.microsoft.com/office/drawing/2014/main" id="{31553A47-799F-B5CE-A87C-EF9F7B04ED3C}"/>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766699" y="5532960"/>
                <a:ext cx="359988" cy="374479"/>
              </a:xfrm>
              <a:prstGeom prst="rect">
                <a:avLst/>
              </a:prstGeom>
              <a:ln>
                <a:noFill/>
              </a:ln>
            </p:spPr>
          </p:pic>
          <p:pic>
            <p:nvPicPr>
              <p:cNvPr id="231" name="Picture 230">
                <a:extLst>
                  <a:ext uri="{FF2B5EF4-FFF2-40B4-BE49-F238E27FC236}">
                    <a16:creationId xmlns:a16="http://schemas.microsoft.com/office/drawing/2014/main" id="{900CDDA3-5E82-708E-8841-BE125A972036}"/>
                  </a:ext>
                </a:extLst>
              </p:cNvPr>
              <p:cNvPicPr>
                <a:picLocks noChangeAspect="1"/>
              </p:cNvPicPr>
              <p:nvPr/>
            </p:nvPicPr>
            <p:blipFill rotWithShape="1">
              <a:blip r:embed="rId32">
                <a:extLst>
                  <a:ext uri="{BEBA8EAE-BF5A-486C-A8C5-ECC9F3942E4B}">
                    <a14:imgProps xmlns:a14="http://schemas.microsoft.com/office/drawing/2010/main">
                      <a14:imgLayer r:embed="rId33">
                        <a14:imgEffect>
                          <a14:backgroundRemoval t="7692" b="89744" l="9811" r="89811">
                            <a14:foregroundMark x1="13962" y1="9936" x2="13962" y2="9936"/>
                            <a14:foregroundMark x1="18113" y1="7692" x2="18113" y2="7692"/>
                            <a14:foregroundMark x1="21509" y1="20513" x2="21509" y2="20513"/>
                            <a14:foregroundMark x1="47925" y1="19231" x2="47925" y2="19231"/>
                            <a14:foregroundMark x1="47170" y1="33974" x2="47170" y2="33974"/>
                            <a14:foregroundMark x1="48302" y1="44872" x2="48302" y2="44872"/>
                            <a14:foregroundMark x1="38113" y1="54167" x2="38113" y2="54167"/>
                          </a14:backgroundRemoval>
                        </a14:imgEffect>
                      </a14:imgLayer>
                    </a14:imgProps>
                  </a:ext>
                </a:extLst>
              </a:blip>
              <a:srcRect l="691" r="9373" b="5348"/>
              <a:stretch/>
            </p:blipFill>
            <p:spPr>
              <a:xfrm>
                <a:off x="5195875" y="5479648"/>
                <a:ext cx="352587" cy="436892"/>
              </a:xfrm>
              <a:prstGeom prst="rect">
                <a:avLst/>
              </a:prstGeom>
              <a:ln>
                <a:noFill/>
              </a:ln>
            </p:spPr>
          </p:pic>
          <p:pic>
            <p:nvPicPr>
              <p:cNvPr id="232" name="Picture 231">
                <a:extLst>
                  <a:ext uri="{FF2B5EF4-FFF2-40B4-BE49-F238E27FC236}">
                    <a16:creationId xmlns:a16="http://schemas.microsoft.com/office/drawing/2014/main" id="{288E94F2-4CB9-EB16-01DA-A8AD0A920478}"/>
                  </a:ext>
                </a:extLst>
              </p:cNvPr>
              <p:cNvPicPr>
                <a:picLocks noChangeAspect="1"/>
              </p:cNvPicPr>
              <p:nvPr/>
            </p:nvPicPr>
            <p:blipFill>
              <a:blip r:embed="rId34">
                <a:extLst>
                  <a:ext uri="{BEBA8EAE-BF5A-486C-A8C5-ECC9F3942E4B}">
                    <a14:imgProps xmlns:a14="http://schemas.microsoft.com/office/drawing/2010/main">
                      <a14:imgLayer r:embed="rId35">
                        <a14:imgEffect>
                          <a14:backgroundRemoval t="9827" b="92775" l="9763" r="89974">
                            <a14:foregroundMark x1="34301" y1="11561" x2="34301" y2="11561"/>
                            <a14:foregroundMark x1="47493" y1="71965" x2="47493" y2="71965"/>
                            <a14:foregroundMark x1="40369" y1="92775" x2="40369" y2="92775"/>
                          </a14:backgroundRemoval>
                        </a14:imgEffect>
                      </a14:imgLayer>
                    </a14:imgProps>
                  </a:ext>
                </a:extLst>
              </a:blip>
              <a:stretch>
                <a:fillRect/>
              </a:stretch>
            </p:blipFill>
            <p:spPr>
              <a:xfrm>
                <a:off x="5431706" y="5952855"/>
                <a:ext cx="524938" cy="479231"/>
              </a:xfrm>
              <a:prstGeom prst="rect">
                <a:avLst/>
              </a:prstGeom>
              <a:ln>
                <a:noFill/>
              </a:ln>
            </p:spPr>
          </p:pic>
          <p:pic>
            <p:nvPicPr>
              <p:cNvPr id="233" name="Picture 232">
                <a:extLst>
                  <a:ext uri="{FF2B5EF4-FFF2-40B4-BE49-F238E27FC236}">
                    <a16:creationId xmlns:a16="http://schemas.microsoft.com/office/drawing/2014/main" id="{1F79DDE8-C430-6B44-526E-4D7E144BDDA0}"/>
                  </a:ext>
                </a:extLst>
              </p:cNvPr>
              <p:cNvPicPr>
                <a:picLocks noChangeAspect="1"/>
              </p:cNvPicPr>
              <p:nvPr/>
            </p:nvPicPr>
            <p:blipFill>
              <a:blip r:embed="rId36">
                <a:clrChange>
                  <a:clrFrom>
                    <a:srgbClr val="FFFFFF"/>
                  </a:clrFrom>
                  <a:clrTo>
                    <a:srgbClr val="FFFFFF">
                      <a:alpha val="0"/>
                    </a:srgbClr>
                  </a:clrTo>
                </a:clrChange>
              </a:blip>
              <a:stretch>
                <a:fillRect/>
              </a:stretch>
            </p:blipFill>
            <p:spPr>
              <a:xfrm>
                <a:off x="4901948" y="6009925"/>
                <a:ext cx="491575" cy="270891"/>
              </a:xfrm>
              <a:prstGeom prst="rect">
                <a:avLst/>
              </a:prstGeom>
              <a:ln>
                <a:noFill/>
              </a:ln>
            </p:spPr>
          </p:pic>
          <p:pic>
            <p:nvPicPr>
              <p:cNvPr id="236" name="Picture 235">
                <a:extLst>
                  <a:ext uri="{FF2B5EF4-FFF2-40B4-BE49-F238E27FC236}">
                    <a16:creationId xmlns:a16="http://schemas.microsoft.com/office/drawing/2014/main" id="{31BB256A-11B9-3887-07E2-3590F80C1781}"/>
                  </a:ext>
                </a:extLst>
              </p:cNvPr>
              <p:cNvPicPr>
                <a:picLocks noChangeAspect="1"/>
              </p:cNvPicPr>
              <p:nvPr/>
            </p:nvPicPr>
            <p:blipFill rotWithShape="1">
              <a:blip r:embed="rId37"/>
              <a:srcRect l="55749" r="29277" b="55286"/>
              <a:stretch/>
            </p:blipFill>
            <p:spPr>
              <a:xfrm>
                <a:off x="5976659" y="5966067"/>
                <a:ext cx="380026" cy="436892"/>
              </a:xfrm>
              <a:prstGeom prst="rect">
                <a:avLst/>
              </a:prstGeom>
              <a:ln>
                <a:noFill/>
              </a:ln>
            </p:spPr>
          </p:pic>
        </p:grpSp>
      </p:grpSp>
      <p:sp>
        <p:nvSpPr>
          <p:cNvPr id="11" name="TextBox 10">
            <a:extLst>
              <a:ext uri="{FF2B5EF4-FFF2-40B4-BE49-F238E27FC236}">
                <a16:creationId xmlns:a16="http://schemas.microsoft.com/office/drawing/2014/main" id="{80EA9B13-1B58-B508-11C4-CCB6F3FC8F99}"/>
              </a:ext>
            </a:extLst>
          </p:cNvPr>
          <p:cNvSpPr txBox="1"/>
          <p:nvPr/>
        </p:nvSpPr>
        <p:spPr>
          <a:xfrm>
            <a:off x="4611365" y="1371690"/>
            <a:ext cx="2971800" cy="338554"/>
          </a:xfrm>
          <a:prstGeom prst="rect">
            <a:avLst/>
          </a:prstGeom>
          <a:noFill/>
          <a:ln>
            <a:noFill/>
          </a:ln>
        </p:spPr>
        <p:txBody>
          <a:bodyPr wrap="square" lIns="0" tIns="45720" rIns="0" bIns="45720" rtlCol="0" anchor="t">
            <a:spAutoFit/>
          </a:bodyPr>
          <a:lstStyle>
            <a:defPPr>
              <a:defRPr lang="en-US"/>
            </a:defPPr>
            <a:lvl1pPr algn="ctr">
              <a:defRPr sz="1150" b="1">
                <a:solidFill>
                  <a:srgbClr val="002060"/>
                </a:solidFill>
                <a:latin typeface="Lato" panose="020F0502020204030203" pitchFamily="34" charset="0"/>
                <a:ea typeface="Lato" panose="020F0502020204030203" pitchFamily="34" charset="0"/>
                <a:cs typeface="Lato" panose="020F0502020204030203" pitchFamily="34" charset="0"/>
              </a:defRPr>
            </a:lvl1pPr>
          </a:lstStyle>
          <a:p>
            <a:r>
              <a:rPr lang="en-US" sz="1600">
                <a:solidFill>
                  <a:srgbClr val="A00A78"/>
                </a:solidFill>
                <a:latin typeface="Lato"/>
                <a:ea typeface="Lato"/>
                <a:cs typeface="Lato"/>
              </a:rPr>
              <a:t>SPRING 2025 </a:t>
            </a:r>
            <a:r>
              <a:rPr lang="en-US" sz="1600" baseline="30000">
                <a:solidFill>
                  <a:srgbClr val="A00A78"/>
                </a:solidFill>
                <a:latin typeface="Lato"/>
                <a:ea typeface="Lato"/>
                <a:cs typeface="Lato"/>
              </a:rPr>
              <a:t>1</a:t>
            </a:r>
            <a:endParaRPr lang="en-US" sz="1600">
              <a:solidFill>
                <a:srgbClr val="A00A78"/>
              </a:solidFill>
              <a:latin typeface="Lato"/>
              <a:ea typeface="Lato"/>
              <a:cs typeface="Lato"/>
            </a:endParaRPr>
          </a:p>
        </p:txBody>
      </p:sp>
      <p:grpSp>
        <p:nvGrpSpPr>
          <p:cNvPr id="9" name="Group 8">
            <a:extLst>
              <a:ext uri="{FF2B5EF4-FFF2-40B4-BE49-F238E27FC236}">
                <a16:creationId xmlns:a16="http://schemas.microsoft.com/office/drawing/2014/main" id="{24D7A7FB-9913-ED32-D235-4AC88A4F30DC}"/>
              </a:ext>
            </a:extLst>
          </p:cNvPr>
          <p:cNvGrpSpPr/>
          <p:nvPr/>
        </p:nvGrpSpPr>
        <p:grpSpPr>
          <a:xfrm>
            <a:off x="8274542" y="1775242"/>
            <a:ext cx="2981937" cy="4429165"/>
            <a:chOff x="8274542" y="1775242"/>
            <a:chExt cx="2981937" cy="4429165"/>
          </a:xfrm>
        </p:grpSpPr>
        <p:sp>
          <p:nvSpPr>
            <p:cNvPr id="199" name="Rectangle 198">
              <a:extLst>
                <a:ext uri="{FF2B5EF4-FFF2-40B4-BE49-F238E27FC236}">
                  <a16:creationId xmlns:a16="http://schemas.microsoft.com/office/drawing/2014/main" id="{06DA2DEB-830F-CC67-F6D8-6E2091FE06CF}"/>
                </a:ext>
              </a:extLst>
            </p:cNvPr>
            <p:cNvSpPr/>
            <p:nvPr/>
          </p:nvSpPr>
          <p:spPr>
            <a:xfrm>
              <a:off x="8278367" y="1775242"/>
              <a:ext cx="2971800" cy="4429165"/>
            </a:xfrm>
            <a:prstGeom prst="rect">
              <a:avLst/>
            </a:prstGeom>
            <a:solidFill>
              <a:schemeClr val="bg1">
                <a:lumMod val="9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200" name="TextBox 199">
              <a:extLst>
                <a:ext uri="{FF2B5EF4-FFF2-40B4-BE49-F238E27FC236}">
                  <a16:creationId xmlns:a16="http://schemas.microsoft.com/office/drawing/2014/main" id="{AE277B85-E0CD-41F0-27E7-686E5256AFFE}"/>
                </a:ext>
              </a:extLst>
            </p:cNvPr>
            <p:cNvSpPr txBox="1"/>
            <p:nvPr/>
          </p:nvSpPr>
          <p:spPr>
            <a:xfrm>
              <a:off x="8274542" y="1847433"/>
              <a:ext cx="2981937" cy="723275"/>
            </a:xfrm>
            <a:prstGeom prst="rect">
              <a:avLst/>
            </a:prstGeom>
            <a:noFill/>
            <a:ln>
              <a:noFill/>
            </a:ln>
          </p:spPr>
          <p:txBody>
            <a:bodyPr wrap="square" lIns="0" rIns="0" rtlCol="0">
              <a:spAutoFit/>
            </a:bodyPr>
            <a:lstStyle/>
            <a:p>
              <a:pPr algn="ctr"/>
              <a:r>
                <a:rPr lang="en-US" sz="1650" b="1">
                  <a:solidFill>
                    <a:srgbClr val="002060"/>
                  </a:solidFill>
                  <a:latin typeface="Lato" panose="020F0502020204030203" pitchFamily="34" charset="0"/>
                  <a:ea typeface="Lato" panose="020F0502020204030203" pitchFamily="34" charset="0"/>
                  <a:cs typeface="Lato" panose="020F0502020204030203" pitchFamily="34" charset="0"/>
                </a:rPr>
                <a:t>Expansion to </a:t>
              </a:r>
              <a:br>
                <a:rPr lang="en-US" sz="1650" b="1">
                  <a:solidFill>
                    <a:srgbClr val="002060"/>
                  </a:solidFill>
                  <a:latin typeface="Lato" panose="020F0502020204030203" pitchFamily="34" charset="0"/>
                  <a:ea typeface="Lato" panose="020F0502020204030203" pitchFamily="34" charset="0"/>
                  <a:cs typeface="Lato" panose="020F0502020204030203" pitchFamily="34" charset="0"/>
                </a:rPr>
              </a:br>
              <a:r>
                <a:rPr lang="en-US" sz="1650" b="1">
                  <a:solidFill>
                    <a:srgbClr val="002060"/>
                  </a:solidFill>
                  <a:latin typeface="Lato" panose="020F0502020204030203" pitchFamily="34" charset="0"/>
                  <a:ea typeface="Lato" panose="020F0502020204030203" pitchFamily="34" charset="0"/>
                  <a:cs typeface="Lato" panose="020F0502020204030203" pitchFamily="34" charset="0"/>
                </a:rPr>
                <a:t>Commuter Rail &amp; Ferry</a:t>
              </a:r>
            </a:p>
            <a:p>
              <a:pPr algn="ctr"/>
              <a:r>
                <a:rPr lang="en-US" sz="800">
                  <a:solidFill>
                    <a:srgbClr val="002060"/>
                  </a:solidFill>
                  <a:latin typeface="Lato" panose="020F0502020204030203" pitchFamily="34" charset="0"/>
                  <a:ea typeface="Lato" panose="020F0502020204030203" pitchFamily="34" charset="0"/>
                  <a:cs typeface="Lato" panose="020F0502020204030203" pitchFamily="34" charset="0"/>
                </a:rPr>
                <a:t>(Commuter Rail  Revenue Service Commencement)​</a:t>
              </a:r>
            </a:p>
          </p:txBody>
        </p:sp>
        <p:sp>
          <p:nvSpPr>
            <p:cNvPr id="201" name="TextBox 200">
              <a:extLst>
                <a:ext uri="{FF2B5EF4-FFF2-40B4-BE49-F238E27FC236}">
                  <a16:creationId xmlns:a16="http://schemas.microsoft.com/office/drawing/2014/main" id="{2099514D-72EC-6B00-D014-23DA023EB422}"/>
                </a:ext>
              </a:extLst>
            </p:cNvPr>
            <p:cNvSpPr txBox="1"/>
            <p:nvPr/>
          </p:nvSpPr>
          <p:spPr>
            <a:xfrm>
              <a:off x="8279610" y="4011410"/>
              <a:ext cx="2971800" cy="1277273"/>
            </a:xfrm>
            <a:prstGeom prst="rect">
              <a:avLst/>
            </a:prstGeom>
            <a:noFill/>
            <a:ln>
              <a:noFill/>
            </a:ln>
          </p:spPr>
          <p:txBody>
            <a:bodyPr wrap="square" lIns="45720" rIns="45720" rtlCol="0">
              <a:spAutoFit/>
            </a:bodyPr>
            <a:lstStyle/>
            <a:p>
              <a:pPr algn="ctr"/>
              <a:r>
                <a:rPr lang="en-US" sz="1100" b="0">
                  <a:solidFill>
                    <a:srgbClr val="000000"/>
                  </a:solidFill>
                  <a:effectLst/>
                  <a:latin typeface="Lato" panose="020F0502020204030203" pitchFamily="34" charset="0"/>
                  <a:ea typeface="Lato" panose="020F0502020204030203" pitchFamily="34" charset="0"/>
                  <a:cs typeface="Lato" panose="020F0502020204030203" pitchFamily="34" charset="0"/>
                </a:rPr>
                <a:t>Functionality includes Readers on Commuter Rail Gates, Readers on Commuter Rail Platforms, Fare Vending Machines at </a:t>
              </a:r>
              <a:r>
                <a:rPr lang="en-US" sz="1100">
                  <a:latin typeface="Lato" panose="020F0502020204030203" pitchFamily="34" charset="0"/>
                  <a:ea typeface="Lato" panose="020F0502020204030203" pitchFamily="34" charset="0"/>
                  <a:cs typeface="Lato" panose="020F0502020204030203" pitchFamily="34" charset="0"/>
                </a:rPr>
                <a:t>Commuter</a:t>
              </a:r>
              <a:r>
                <a:rPr lang="en-US" sz="1100" b="0">
                  <a:solidFill>
                    <a:srgbClr val="000000"/>
                  </a:solidFill>
                  <a:effectLst/>
                  <a:latin typeface="Lato" panose="020F0502020204030203" pitchFamily="34" charset="0"/>
                  <a:ea typeface="Lato" panose="020F0502020204030203" pitchFamily="34" charset="0"/>
                  <a:cs typeface="Lato" panose="020F0502020204030203" pitchFamily="34" charset="0"/>
                </a:rPr>
                <a:t> Rail Stops, Handheld Readers for Fare Verification on Commuter Rail, and Handheld Readers for Payment Onboard Ferries.</a:t>
              </a:r>
              <a:endParaRPr lang="en-US" sz="1100">
                <a:latin typeface="Lato" panose="020F0502020204030203" pitchFamily="34" charset="0"/>
                <a:ea typeface="Lato" panose="020F0502020204030203" pitchFamily="34" charset="0"/>
                <a:cs typeface="Lato" panose="020F0502020204030203" pitchFamily="34" charset="0"/>
              </a:endParaRPr>
            </a:p>
          </p:txBody>
        </p:sp>
        <p:grpSp>
          <p:nvGrpSpPr>
            <p:cNvPr id="15" name="Group 14">
              <a:extLst>
                <a:ext uri="{FF2B5EF4-FFF2-40B4-BE49-F238E27FC236}">
                  <a16:creationId xmlns:a16="http://schemas.microsoft.com/office/drawing/2014/main" id="{BCFAD2EB-44A0-E66B-4767-68ADEE38CFF0}"/>
                </a:ext>
              </a:extLst>
            </p:cNvPr>
            <p:cNvGrpSpPr/>
            <p:nvPr/>
          </p:nvGrpSpPr>
          <p:grpSpPr>
            <a:xfrm>
              <a:off x="8700760" y="2846683"/>
              <a:ext cx="2111467" cy="1003667"/>
              <a:chOff x="8695047" y="1575339"/>
              <a:chExt cx="2111467" cy="1003667"/>
            </a:xfrm>
          </p:grpSpPr>
          <p:pic>
            <p:nvPicPr>
              <p:cNvPr id="215" name="Picture 214" title="Commuter Rail train">
                <a:extLst>
                  <a:ext uri="{FF2B5EF4-FFF2-40B4-BE49-F238E27FC236}">
                    <a16:creationId xmlns:a16="http://schemas.microsoft.com/office/drawing/2014/main" id="{6B1C46CD-DA15-532E-48F7-839320D57F38}"/>
                  </a:ext>
                </a:extLst>
              </p:cNvPr>
              <p:cNvPicPr>
                <a:picLocks noChangeAspect="1"/>
              </p:cNvPicPr>
              <p:nvPr/>
            </p:nvPicPr>
            <p:blipFill rotWithShape="1">
              <a:blip r:embed="rId38" cstate="print">
                <a:extLst>
                  <a:ext uri="{28A0092B-C50C-407E-A947-70E740481C1C}">
                    <a14:useLocalDpi xmlns:a14="http://schemas.microsoft.com/office/drawing/2010/main" val="0"/>
                  </a:ext>
                </a:extLst>
              </a:blip>
              <a:srcRect/>
              <a:stretch/>
            </p:blipFill>
            <p:spPr>
              <a:xfrm>
                <a:off x="8695047" y="1580395"/>
                <a:ext cx="998611" cy="998611"/>
              </a:xfrm>
              <a:prstGeom prst="ellipse">
                <a:avLst/>
              </a:prstGeom>
              <a:noFill/>
              <a:ln w="9525">
                <a:noFill/>
                <a:miter lim="800000"/>
                <a:headEnd/>
                <a:tailEnd/>
              </a:ln>
            </p:spPr>
          </p:pic>
          <p:pic>
            <p:nvPicPr>
              <p:cNvPr id="222" name="Picture 2" descr="Boston Ferry Service &amp; Commuter Boats | City Experiences">
                <a:extLst>
                  <a:ext uri="{FF2B5EF4-FFF2-40B4-BE49-F238E27FC236}">
                    <a16:creationId xmlns:a16="http://schemas.microsoft.com/office/drawing/2014/main" id="{6AD0B8DA-AF06-D99A-7057-90EB6A60E2B3}"/>
                  </a:ext>
                </a:extLst>
              </p:cNvPr>
              <p:cNvPicPr>
                <a:picLocks noChangeAspect="1" noChangeArrowheads="1"/>
              </p:cNvPicPr>
              <p:nvPr/>
            </p:nvPicPr>
            <p:blipFill rotWithShape="1">
              <a:blip r:embed="rId39" cstate="print">
                <a:extLst>
                  <a:ext uri="{28A0092B-C50C-407E-A947-70E740481C1C}">
                    <a14:useLocalDpi xmlns:a14="http://schemas.microsoft.com/office/drawing/2010/main" val="0"/>
                  </a:ext>
                </a:extLst>
              </a:blip>
              <a:srcRect l="18549" t="6160" r="20098" b="1627"/>
              <a:stretch/>
            </p:blipFill>
            <p:spPr bwMode="auto">
              <a:xfrm>
                <a:off x="9807903" y="1575339"/>
                <a:ext cx="998611" cy="998611"/>
              </a:xfrm>
              <a:prstGeom prst="ellipse">
                <a:avLst/>
              </a:prstGeom>
              <a:noFill/>
              <a:ln>
                <a:noFill/>
              </a:ln>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1430E2F5-B5AA-8BDB-8F86-883BC0A01C84}"/>
                </a:ext>
              </a:extLst>
            </p:cNvPr>
            <p:cNvGrpSpPr/>
            <p:nvPr/>
          </p:nvGrpSpPr>
          <p:grpSpPr>
            <a:xfrm>
              <a:off x="8912430" y="5157126"/>
              <a:ext cx="1628370" cy="523195"/>
              <a:chOff x="8620276" y="5551772"/>
              <a:chExt cx="2035370" cy="653964"/>
            </a:xfrm>
          </p:grpSpPr>
          <p:pic>
            <p:nvPicPr>
              <p:cNvPr id="235" name="Picture 234">
                <a:extLst>
                  <a:ext uri="{FF2B5EF4-FFF2-40B4-BE49-F238E27FC236}">
                    <a16:creationId xmlns:a16="http://schemas.microsoft.com/office/drawing/2014/main" id="{4337395E-A02D-C64E-83BC-72D6A3B2C7A7}"/>
                  </a:ext>
                </a:extLst>
              </p:cNvPr>
              <p:cNvPicPr>
                <a:picLocks noChangeAspect="1"/>
              </p:cNvPicPr>
              <p:nvPr/>
            </p:nvPicPr>
            <p:blipFill rotWithShape="1">
              <a:blip r:embed="rId37"/>
              <a:srcRect l="71563" b="54861"/>
              <a:stretch/>
            </p:blipFill>
            <p:spPr>
              <a:xfrm>
                <a:off x="8620276" y="5551772"/>
                <a:ext cx="1070097" cy="653964"/>
              </a:xfrm>
              <a:prstGeom prst="rect">
                <a:avLst/>
              </a:prstGeom>
              <a:ln>
                <a:noFill/>
              </a:ln>
            </p:spPr>
          </p:pic>
          <p:pic>
            <p:nvPicPr>
              <p:cNvPr id="240" name="Picture 239">
                <a:extLst>
                  <a:ext uri="{FF2B5EF4-FFF2-40B4-BE49-F238E27FC236}">
                    <a16:creationId xmlns:a16="http://schemas.microsoft.com/office/drawing/2014/main" id="{E5870907-44E6-3AAE-76D5-1ABF1E033B49}"/>
                  </a:ext>
                </a:extLst>
              </p:cNvPr>
              <p:cNvPicPr>
                <a:picLocks noChangeAspect="1"/>
              </p:cNvPicPr>
              <p:nvPr/>
            </p:nvPicPr>
            <p:blipFill rotWithShape="1">
              <a:blip r:embed="rId37"/>
              <a:srcRect l="55749" r="29277" b="55286"/>
              <a:stretch/>
            </p:blipFill>
            <p:spPr>
              <a:xfrm>
                <a:off x="9817986" y="5749900"/>
                <a:ext cx="380026" cy="436892"/>
              </a:xfrm>
              <a:prstGeom prst="rect">
                <a:avLst/>
              </a:prstGeom>
              <a:ln>
                <a:noFill/>
              </a:ln>
            </p:spPr>
          </p:pic>
          <p:pic>
            <p:nvPicPr>
              <p:cNvPr id="281" name="Picture 280">
                <a:extLst>
                  <a:ext uri="{FF2B5EF4-FFF2-40B4-BE49-F238E27FC236}">
                    <a16:creationId xmlns:a16="http://schemas.microsoft.com/office/drawing/2014/main" id="{0AEEE6BC-6FB2-853C-75FA-8E90843BB3CD}"/>
                  </a:ext>
                </a:extLst>
              </p:cNvPr>
              <p:cNvPicPr>
                <a:picLocks noChangeAspect="1"/>
              </p:cNvPicPr>
              <p:nvPr/>
            </p:nvPicPr>
            <p:blipFill rotWithShape="1">
              <a:blip r:embed="rId40">
                <a:clrChange>
                  <a:clrFrom>
                    <a:srgbClr val="FFFFFF"/>
                  </a:clrFrom>
                  <a:clrTo>
                    <a:srgbClr val="FFFFFF">
                      <a:alpha val="0"/>
                    </a:srgbClr>
                  </a:clrTo>
                </a:clrChange>
              </a:blip>
              <a:srcRect l="27081" t="26899" r="50906" b="6482"/>
              <a:stretch/>
            </p:blipFill>
            <p:spPr>
              <a:xfrm>
                <a:off x="10366948" y="5649275"/>
                <a:ext cx="288698" cy="518746"/>
              </a:xfrm>
              <a:prstGeom prst="rect">
                <a:avLst/>
              </a:prstGeom>
              <a:ln>
                <a:noFill/>
              </a:ln>
            </p:spPr>
          </p:pic>
        </p:grpSp>
      </p:grpSp>
      <p:sp>
        <p:nvSpPr>
          <p:cNvPr id="12" name="TextBox 11">
            <a:extLst>
              <a:ext uri="{FF2B5EF4-FFF2-40B4-BE49-F238E27FC236}">
                <a16:creationId xmlns:a16="http://schemas.microsoft.com/office/drawing/2014/main" id="{E058E009-CE0E-8089-FD0F-74E4369E89FB}"/>
              </a:ext>
            </a:extLst>
          </p:cNvPr>
          <p:cNvSpPr txBox="1"/>
          <p:nvPr/>
        </p:nvSpPr>
        <p:spPr>
          <a:xfrm>
            <a:off x="8303729" y="1371690"/>
            <a:ext cx="2971800" cy="338554"/>
          </a:xfrm>
          <a:prstGeom prst="rect">
            <a:avLst/>
          </a:prstGeom>
          <a:noFill/>
          <a:ln>
            <a:noFill/>
          </a:ln>
        </p:spPr>
        <p:txBody>
          <a:bodyPr wrap="square" lIns="0" tIns="45720" rIns="0" bIns="45720" rtlCol="0" anchor="t">
            <a:spAutoFit/>
          </a:bodyPr>
          <a:lstStyle>
            <a:defPPr>
              <a:defRPr lang="en-US"/>
            </a:defPPr>
            <a:lvl1pPr algn="ctr">
              <a:defRPr sz="1150" b="1">
                <a:solidFill>
                  <a:srgbClr val="002060"/>
                </a:solidFill>
                <a:latin typeface="Lato" panose="020F0502020204030203" pitchFamily="34" charset="0"/>
                <a:ea typeface="Lato" panose="020F0502020204030203" pitchFamily="34" charset="0"/>
                <a:cs typeface="Lato" panose="020F0502020204030203" pitchFamily="34" charset="0"/>
              </a:defRPr>
            </a:lvl1pPr>
          </a:lstStyle>
          <a:p>
            <a:r>
              <a:rPr lang="en-US" sz="1600">
                <a:solidFill>
                  <a:srgbClr val="A00A78"/>
                </a:solidFill>
                <a:latin typeface="Lato"/>
                <a:ea typeface="Lato"/>
                <a:cs typeface="Lato"/>
              </a:rPr>
              <a:t>SPRING 2026 </a:t>
            </a:r>
            <a:r>
              <a:rPr lang="en-US" sz="1600" baseline="30000">
                <a:solidFill>
                  <a:srgbClr val="A00A78"/>
                </a:solidFill>
                <a:latin typeface="Lato"/>
                <a:ea typeface="Lato"/>
                <a:cs typeface="Lato"/>
              </a:rPr>
              <a:t>1</a:t>
            </a:r>
            <a:r>
              <a:rPr lang="en-US" sz="1600">
                <a:solidFill>
                  <a:srgbClr val="A00A78"/>
                </a:solidFill>
                <a:latin typeface="Lato"/>
                <a:ea typeface="Lato"/>
                <a:cs typeface="Lato"/>
              </a:rPr>
              <a:t> </a:t>
            </a:r>
          </a:p>
        </p:txBody>
      </p:sp>
      <p:sp>
        <p:nvSpPr>
          <p:cNvPr id="16" name="Rectangle: Rounded Corners 15">
            <a:extLst>
              <a:ext uri="{FF2B5EF4-FFF2-40B4-BE49-F238E27FC236}">
                <a16:creationId xmlns:a16="http://schemas.microsoft.com/office/drawing/2014/main" id="{EBB05E92-C1C2-DE27-5B99-711237DE5349}"/>
              </a:ext>
            </a:extLst>
          </p:cNvPr>
          <p:cNvSpPr/>
          <p:nvPr/>
        </p:nvSpPr>
        <p:spPr>
          <a:xfrm>
            <a:off x="727158" y="1248249"/>
            <a:ext cx="3379257" cy="5152551"/>
          </a:xfrm>
          <a:prstGeom prst="roundRect">
            <a:avLst/>
          </a:prstGeom>
          <a:noFill/>
          <a:ln w="28575">
            <a:solidFill>
              <a:srgbClr val="EEBC1A"/>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0C36C3AD-BD50-E1BB-17CC-DA8801CB77CF}"/>
              </a:ext>
            </a:extLst>
          </p:cNvPr>
          <p:cNvSpPr/>
          <p:nvPr/>
        </p:nvSpPr>
        <p:spPr>
          <a:xfrm>
            <a:off x="7717300" y="231285"/>
            <a:ext cx="561496" cy="184823"/>
          </a:xfrm>
          <a:prstGeom prst="roundRect">
            <a:avLst/>
          </a:prstGeom>
          <a:noFill/>
          <a:ln w="28575">
            <a:solidFill>
              <a:srgbClr val="EEBC1A"/>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0336E55-F3EB-F216-B6E6-7C0C6CFADAC9}"/>
              </a:ext>
            </a:extLst>
          </p:cNvPr>
          <p:cNvSpPr txBox="1"/>
          <p:nvPr/>
        </p:nvSpPr>
        <p:spPr>
          <a:xfrm>
            <a:off x="7958757" y="185197"/>
            <a:ext cx="3623644" cy="276999"/>
          </a:xfrm>
          <a:prstGeom prst="rect">
            <a:avLst/>
          </a:prstGeom>
          <a:noFill/>
        </p:spPr>
        <p:txBody>
          <a:bodyPr wrap="square" rtlCol="0">
            <a:spAutoFit/>
          </a:bodyPr>
          <a:lstStyle/>
          <a:p>
            <a:pPr algn="r"/>
            <a:r>
              <a:rPr lang="en-US" sz="1200" b="1" i="1">
                <a:latin typeface="Lato" panose="020F0502020204030203" pitchFamily="34" charset="0"/>
                <a:ea typeface="Lato" panose="020F0502020204030203" pitchFamily="34" charset="0"/>
                <a:cs typeface="Lato" panose="020F0502020204030203" pitchFamily="34" charset="0"/>
              </a:rPr>
              <a:t>Introduced as part of the proposed change order</a:t>
            </a:r>
          </a:p>
        </p:txBody>
      </p:sp>
      <p:sp>
        <p:nvSpPr>
          <p:cNvPr id="13" name="TextBox 12">
            <a:extLst>
              <a:ext uri="{FF2B5EF4-FFF2-40B4-BE49-F238E27FC236}">
                <a16:creationId xmlns:a16="http://schemas.microsoft.com/office/drawing/2014/main" id="{C07B0F1B-A7B0-0E14-838D-AE9B3D9629B1}"/>
              </a:ext>
            </a:extLst>
          </p:cNvPr>
          <p:cNvSpPr txBox="1"/>
          <p:nvPr/>
        </p:nvSpPr>
        <p:spPr>
          <a:xfrm>
            <a:off x="8274542" y="6277893"/>
            <a:ext cx="3502737" cy="261610"/>
          </a:xfrm>
          <a:prstGeom prst="rect">
            <a:avLst/>
          </a:prstGeom>
          <a:noFill/>
        </p:spPr>
        <p:txBody>
          <a:bodyPr wrap="square" lIns="91440" tIns="45720" rIns="91440" bIns="45720" anchor="t">
            <a:spAutoFit/>
          </a:bodyPr>
          <a:lstStyle/>
          <a:p>
            <a:r>
              <a:rPr lang="en-US" sz="1100" i="1" baseline="30000">
                <a:solidFill>
                  <a:sysClr val="windowText" lastClr="000000"/>
                </a:solidFill>
                <a:latin typeface="Lato"/>
                <a:ea typeface="Lato"/>
                <a:cs typeface="Lato"/>
              </a:rPr>
              <a:t>1</a:t>
            </a:r>
            <a:r>
              <a:rPr lang="en-US" sz="1100" i="1">
                <a:solidFill>
                  <a:sysClr val="windowText" lastClr="000000"/>
                </a:solidFill>
                <a:latin typeface="Lato"/>
                <a:ea typeface="Lato"/>
                <a:cs typeface="Lato"/>
              </a:rPr>
              <a:t> Based on current project schedule.</a:t>
            </a:r>
          </a:p>
        </p:txBody>
      </p:sp>
    </p:spTree>
    <p:extLst>
      <p:ext uri="{BB962C8B-B14F-4D97-AF65-F5344CB8AC3E}">
        <p14:creationId xmlns:p14="http://schemas.microsoft.com/office/powerpoint/2010/main" val="2527389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179700-B1BD-E370-5C23-2A25D2B21A62}"/>
              </a:ext>
            </a:extLst>
          </p:cNvPr>
          <p:cNvSpPr>
            <a:spLocks noGrp="1"/>
          </p:cNvSpPr>
          <p:nvPr>
            <p:ph idx="1"/>
          </p:nvPr>
        </p:nvSpPr>
        <p:spPr>
          <a:xfrm>
            <a:off x="495438" y="1273968"/>
            <a:ext cx="5512859" cy="5446259"/>
          </a:xfrm>
        </p:spPr>
        <p:txBody>
          <a:bodyPr vert="horz" lIns="91440" tIns="45720" rIns="91440" bIns="45720" rtlCol="0" anchor="t">
            <a:normAutofit/>
          </a:bodyPr>
          <a:lstStyle/>
          <a:p>
            <a:pPr marL="0" indent="0">
              <a:lnSpc>
                <a:spcPct val="110000"/>
              </a:lnSpc>
              <a:buNone/>
            </a:pPr>
            <a:r>
              <a:rPr lang="en-US" sz="2000" b="1">
                <a:solidFill>
                  <a:srgbClr val="000000"/>
                </a:solidFill>
                <a:latin typeface="Arial"/>
                <a:ea typeface="+mn-lt"/>
                <a:cs typeface="Calibri"/>
              </a:rPr>
              <a:t>Pay-as-you-go Riders: </a:t>
            </a:r>
            <a:r>
              <a:rPr lang="en-US" sz="2000">
                <a:solidFill>
                  <a:srgbClr val="000000"/>
                </a:solidFill>
                <a:latin typeface="Arial"/>
                <a:ea typeface="+mn-lt"/>
                <a:cs typeface="Calibri"/>
              </a:rPr>
              <a:t>Contactless payment provides riders with a pay-as-you-go option that doesn't require pre-loading funds onto a Charlie Card or needing exact change. </a:t>
            </a:r>
            <a:endParaRPr lang="en-US" sz="2000">
              <a:cs typeface="Calibri" panose="020F0502020204030204"/>
            </a:endParaRPr>
          </a:p>
          <a:p>
            <a:pPr marL="0" indent="0">
              <a:lnSpc>
                <a:spcPct val="110000"/>
              </a:lnSpc>
              <a:buNone/>
            </a:pPr>
            <a:r>
              <a:rPr lang="en-US" sz="2000" b="1">
                <a:solidFill>
                  <a:srgbClr val="000000"/>
                </a:solidFill>
                <a:latin typeface="Arial"/>
                <a:ea typeface="+mn-lt"/>
                <a:cs typeface="Calibri"/>
              </a:rPr>
              <a:t>Riders with Reduced Fare Cards: </a:t>
            </a:r>
            <a:r>
              <a:rPr lang="en-US" sz="2000">
                <a:solidFill>
                  <a:srgbClr val="000000"/>
                </a:solidFill>
                <a:latin typeface="Arial"/>
                <a:ea typeface="+mn-lt"/>
                <a:cs typeface="Calibri"/>
              </a:rPr>
              <a:t>Riders in reduced fare programs can link their benefits to their contactless card, phone, or watch.</a:t>
            </a:r>
            <a:r>
              <a:rPr lang="en-US" sz="2000">
                <a:solidFill>
                  <a:srgbClr val="000000"/>
                </a:solidFill>
                <a:latin typeface="Arial"/>
                <a:cs typeface="Calibri" panose="020F0502020204030204"/>
              </a:rPr>
              <a:t> T</a:t>
            </a:r>
            <a:r>
              <a:rPr lang="en-US" sz="2000">
                <a:solidFill>
                  <a:srgbClr val="000000"/>
                </a:solidFill>
                <a:latin typeface="Arial"/>
                <a:ea typeface="+mn-lt"/>
                <a:cs typeface="Calibri"/>
              </a:rPr>
              <a:t>he MBTA’s digital assistant, Charlie, can help.</a:t>
            </a:r>
            <a:endParaRPr lang="en-US" sz="2000">
              <a:solidFill>
                <a:srgbClr val="000000"/>
              </a:solidFill>
              <a:latin typeface="Arial"/>
              <a:cs typeface="Calibri"/>
            </a:endParaRPr>
          </a:p>
          <a:p>
            <a:pPr marL="342900" indent="-342900">
              <a:lnSpc>
                <a:spcPct val="110000"/>
              </a:lnSpc>
            </a:pPr>
            <a:r>
              <a:rPr lang="en-US" sz="2000">
                <a:solidFill>
                  <a:srgbClr val="000000"/>
                </a:solidFill>
                <a:latin typeface="Arial"/>
                <a:ea typeface="+mn-lt"/>
                <a:cs typeface="Arial"/>
              </a:rPr>
              <a:t>Riders who do not want to link their benefits to a contactless card, phone, or watch will be able to continue to use their benefits as usual. </a:t>
            </a:r>
            <a:endParaRPr lang="en-US" sz="2000">
              <a:solidFill>
                <a:srgbClr val="000000"/>
              </a:solidFill>
              <a:latin typeface="Arial"/>
              <a:cs typeface="Arial"/>
            </a:endParaRPr>
          </a:p>
          <a:p>
            <a:pPr marL="342900" indent="-342900">
              <a:lnSpc>
                <a:spcPct val="110000"/>
              </a:lnSpc>
            </a:pPr>
            <a:r>
              <a:rPr lang="en-US" sz="2000">
                <a:solidFill>
                  <a:srgbClr val="000000"/>
                </a:solidFill>
                <a:latin typeface="Arial"/>
                <a:ea typeface="+mn-lt"/>
                <a:cs typeface="Arial"/>
              </a:rPr>
              <a:t>Linking benefits is </a:t>
            </a:r>
            <a:r>
              <a:rPr lang="en-US" sz="2000" b="1">
                <a:solidFill>
                  <a:srgbClr val="000000"/>
                </a:solidFill>
                <a:latin typeface="Arial"/>
                <a:ea typeface="+mn-lt"/>
                <a:cs typeface="Arial"/>
              </a:rPr>
              <a:t>optional</a:t>
            </a:r>
            <a:r>
              <a:rPr lang="en-US" sz="2000">
                <a:solidFill>
                  <a:srgbClr val="000000"/>
                </a:solidFill>
                <a:latin typeface="Arial"/>
                <a:ea typeface="+mn-lt"/>
                <a:cs typeface="Arial"/>
              </a:rPr>
              <a:t>.</a:t>
            </a:r>
          </a:p>
          <a:p>
            <a:pPr marL="800100" lvl="1">
              <a:lnSpc>
                <a:spcPct val="100000"/>
              </a:lnSpc>
            </a:pPr>
            <a:endParaRPr lang="en-US" sz="2000" b="1">
              <a:latin typeface="Arial"/>
              <a:cs typeface="Calibri"/>
            </a:endParaRPr>
          </a:p>
          <a:p>
            <a:pPr marL="0" indent="0">
              <a:buNone/>
            </a:pPr>
            <a:endParaRPr lang="en-US" sz="2000">
              <a:latin typeface="Arial"/>
              <a:cs typeface="Calibri"/>
            </a:endParaRPr>
          </a:p>
          <a:p>
            <a:pPr marL="0" indent="0">
              <a:buNone/>
            </a:pPr>
            <a:endParaRPr lang="en-US" sz="2000">
              <a:latin typeface="Arial"/>
              <a:cs typeface="Calibri"/>
            </a:endParaRPr>
          </a:p>
        </p:txBody>
      </p:sp>
      <p:sp>
        <p:nvSpPr>
          <p:cNvPr id="4" name="Slide Number Placeholder 3">
            <a:extLst>
              <a:ext uri="{FF2B5EF4-FFF2-40B4-BE49-F238E27FC236}">
                <a16:creationId xmlns:a16="http://schemas.microsoft.com/office/drawing/2014/main" id="{CABAF475-90B2-8989-C2A2-740A421AD245}"/>
              </a:ext>
            </a:extLst>
          </p:cNvPr>
          <p:cNvSpPr>
            <a:spLocks noGrp="1"/>
          </p:cNvSpPr>
          <p:nvPr>
            <p:ph type="sldNum" sz="quarter" idx="12"/>
          </p:nvPr>
        </p:nvSpPr>
        <p:spPr/>
        <p:txBody>
          <a:bodyPr/>
          <a:lstStyle/>
          <a:p>
            <a:fld id="{EB3B37A7-8AEC-4CA3-AF46-E5B8DC2BF5D8}" type="slidenum">
              <a:rPr lang="en-US" smtClean="0"/>
              <a:t>5</a:t>
            </a:fld>
            <a:endParaRPr lang="en-US"/>
          </a:p>
        </p:txBody>
      </p:sp>
      <p:sp>
        <p:nvSpPr>
          <p:cNvPr id="6" name="TextBox 5">
            <a:extLst>
              <a:ext uri="{FF2B5EF4-FFF2-40B4-BE49-F238E27FC236}">
                <a16:creationId xmlns:a16="http://schemas.microsoft.com/office/drawing/2014/main" id="{E5EF2FB1-8911-D087-0441-986721B73336}"/>
              </a:ext>
            </a:extLst>
          </p:cNvPr>
          <p:cNvSpPr txBox="1"/>
          <p:nvPr/>
        </p:nvSpPr>
        <p:spPr>
          <a:xfrm>
            <a:off x="352106" y="279181"/>
            <a:ext cx="11316749" cy="461665"/>
          </a:xfrm>
          <a:prstGeom prst="rect">
            <a:avLst/>
          </a:prstGeom>
          <a:noFill/>
        </p:spPr>
        <p:txBody>
          <a:bodyPr wrap="square" lIns="91440" tIns="45720" rIns="91440" bIns="45720" anchor="t">
            <a:spAutoFit/>
          </a:bodyPr>
          <a:lstStyle/>
          <a:p>
            <a:pPr>
              <a:defRPr/>
            </a:pPr>
            <a:r>
              <a:rPr lang="en-US" sz="2400" b="1" cap="all" dirty="0">
                <a:latin typeface="Arial"/>
                <a:cs typeface="Arial"/>
              </a:rPr>
              <a:t>More ways to pay</a:t>
            </a:r>
            <a:r>
              <a:rPr kumimoji="0" lang="en-US" sz="2400" b="1" i="0" u="none" strike="noStrike" kern="1200" cap="all" spc="0" normalizeH="0" baseline="0" noProof="0" dirty="0">
                <a:ln>
                  <a:noFill/>
                </a:ln>
                <a:effectLst/>
                <a:uLnTx/>
                <a:uFillTx/>
                <a:latin typeface="Arial"/>
                <a:cs typeface="Arial"/>
              </a:rPr>
              <a:t> |</a:t>
            </a:r>
            <a:r>
              <a:rPr lang="en-US" sz="2400" cap="all" dirty="0">
                <a:latin typeface="Arial"/>
                <a:cs typeface="Arial"/>
              </a:rPr>
              <a:t> Who MAY BENEFIT FROM contactless</a:t>
            </a:r>
            <a:endParaRPr kumimoji="0" lang="en-US" sz="2400" i="0" u="none" strike="noStrike" kern="1200" cap="none" spc="0" normalizeH="0" baseline="0" noProof="0" dirty="0">
              <a:ln>
                <a:noFill/>
              </a:ln>
              <a:effectLst/>
              <a:uLnTx/>
              <a:uFillTx/>
              <a:latin typeface="Arial"/>
              <a:cs typeface="Arial"/>
            </a:endParaRPr>
          </a:p>
        </p:txBody>
      </p:sp>
      <p:pic>
        <p:nvPicPr>
          <p:cNvPr id="7" name="Picture 6">
            <a:extLst>
              <a:ext uri="{FF2B5EF4-FFF2-40B4-BE49-F238E27FC236}">
                <a16:creationId xmlns:a16="http://schemas.microsoft.com/office/drawing/2014/main" id="{33206AF6-DF4B-C93F-71CA-E1B40560A836}"/>
              </a:ext>
            </a:extLst>
          </p:cNvPr>
          <p:cNvPicPr>
            <a:picLocks noChangeAspect="1"/>
          </p:cNvPicPr>
          <p:nvPr/>
        </p:nvPicPr>
        <p:blipFill rotWithShape="1">
          <a:blip r:embed="rId3"/>
          <a:srcRect l="18049" r="18453" b="11220"/>
          <a:stretch/>
        </p:blipFill>
        <p:spPr>
          <a:xfrm>
            <a:off x="6337543" y="1321119"/>
            <a:ext cx="4928021" cy="4604672"/>
          </a:xfrm>
          <a:prstGeom prst="rect">
            <a:avLst/>
          </a:prstGeom>
          <a:ln>
            <a:solidFill>
              <a:schemeClr val="tx1"/>
            </a:solidFill>
          </a:ln>
        </p:spPr>
      </p:pic>
    </p:spTree>
    <p:extLst>
      <p:ext uri="{BB962C8B-B14F-4D97-AF65-F5344CB8AC3E}">
        <p14:creationId xmlns:p14="http://schemas.microsoft.com/office/powerpoint/2010/main" val="1854827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CCF28B-4C9F-4796-0A49-05645A646006}"/>
              </a:ext>
            </a:extLst>
          </p:cNvPr>
          <p:cNvSpPr>
            <a:spLocks noGrp="1"/>
          </p:cNvSpPr>
          <p:nvPr>
            <p:ph type="sldNum" sz="quarter" idx="12"/>
          </p:nvPr>
        </p:nvSpPr>
        <p:spPr>
          <a:xfrm>
            <a:off x="122925" y="6356350"/>
            <a:ext cx="378125" cy="365125"/>
          </a:xfrm>
        </p:spPr>
        <p:txBody>
          <a:bodyPr/>
          <a:lstStyle/>
          <a:p>
            <a:fld id="{EB3B37A7-8AEC-4CA3-AF46-E5B8DC2BF5D8}" type="slidenum">
              <a:rPr lang="en-US" smtClean="0"/>
              <a:t>6</a:t>
            </a:fld>
            <a:endParaRPr lang="en-US"/>
          </a:p>
        </p:txBody>
      </p:sp>
      <p:sp>
        <p:nvSpPr>
          <p:cNvPr id="7" name="TextBox 6">
            <a:extLst>
              <a:ext uri="{FF2B5EF4-FFF2-40B4-BE49-F238E27FC236}">
                <a16:creationId xmlns:a16="http://schemas.microsoft.com/office/drawing/2014/main" id="{0EB60639-976E-F021-679A-CF7B8872F94F}"/>
              </a:ext>
            </a:extLst>
          </p:cNvPr>
          <p:cNvSpPr txBox="1"/>
          <p:nvPr/>
        </p:nvSpPr>
        <p:spPr>
          <a:xfrm>
            <a:off x="352106" y="279181"/>
            <a:ext cx="11316749" cy="461665"/>
          </a:xfrm>
          <a:prstGeom prst="rect">
            <a:avLst/>
          </a:prstGeom>
          <a:noFill/>
        </p:spPr>
        <p:txBody>
          <a:bodyPr wrap="square" lIns="91440" tIns="45720" rIns="91440" bIns="45720" anchor="t">
            <a:spAutoFit/>
          </a:bodyPr>
          <a:lstStyle/>
          <a:p>
            <a:pPr>
              <a:defRPr/>
            </a:pPr>
            <a:r>
              <a:rPr lang="en-US" sz="2400" b="1" cap="all">
                <a:latin typeface="Arial"/>
                <a:cs typeface="Arial"/>
              </a:rPr>
              <a:t>Rider Experience</a:t>
            </a:r>
            <a:r>
              <a:rPr kumimoji="0" lang="en-US" sz="2400" b="1" i="0" u="none" strike="noStrike" kern="1200" cap="all" spc="0" normalizeH="0" baseline="0" noProof="0">
                <a:ln>
                  <a:noFill/>
                </a:ln>
                <a:effectLst/>
                <a:uLnTx/>
                <a:uFillTx/>
                <a:latin typeface="Arial"/>
                <a:cs typeface="Arial"/>
              </a:rPr>
              <a:t> | </a:t>
            </a:r>
            <a:r>
              <a:rPr lang="en-US" sz="2400" cap="all">
                <a:latin typeface="Franklin Gothic Book"/>
                <a:cs typeface="Arial"/>
              </a:rPr>
              <a:t> Pass Programs</a:t>
            </a:r>
          </a:p>
        </p:txBody>
      </p:sp>
      <p:sp>
        <p:nvSpPr>
          <p:cNvPr id="2" name="TextBox 1">
            <a:extLst>
              <a:ext uri="{FF2B5EF4-FFF2-40B4-BE49-F238E27FC236}">
                <a16:creationId xmlns:a16="http://schemas.microsoft.com/office/drawing/2014/main" id="{370CAD64-4198-6BA0-4164-AAC5595B5BFB}"/>
              </a:ext>
            </a:extLst>
          </p:cNvPr>
          <p:cNvSpPr txBox="1"/>
          <p:nvPr/>
        </p:nvSpPr>
        <p:spPr>
          <a:xfrm>
            <a:off x="500519" y="1198197"/>
            <a:ext cx="9640117" cy="5945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cs typeface="Calibri"/>
              </a:rPr>
              <a:t>Weekly/Monthly Pass Users</a:t>
            </a:r>
            <a:endParaRPr lang="en-US" sz="2000" b="1">
              <a:solidFill>
                <a:srgbClr val="000000"/>
              </a:solidFill>
              <a:latin typeface="Arial"/>
              <a:cs typeface="Calibri"/>
            </a:endParaRPr>
          </a:p>
          <a:p>
            <a:pPr marL="342900" indent="-342900">
              <a:buFont typeface="Arial"/>
              <a:buChar char="•"/>
            </a:pPr>
            <a:r>
              <a:rPr lang="en-US" sz="2000">
                <a:latin typeface="Arial"/>
                <a:cs typeface="Calibri"/>
              </a:rPr>
              <a:t>The contactless system currently supports pay-as-you-go functionality only, which means that riders cannot load a monthly or weekly pass onto their contactless credit / debit card, phone, or watch.</a:t>
            </a:r>
          </a:p>
          <a:p>
            <a:pPr marL="342900" indent="-342900">
              <a:buFont typeface="Arial"/>
              <a:buChar char="•"/>
            </a:pPr>
            <a:r>
              <a:rPr lang="en-US" sz="2000">
                <a:latin typeface="Arial"/>
                <a:cs typeface="Calibri"/>
              </a:rPr>
              <a:t>A later phase of the new fare payment system will roll out new Charlie Cards and a mobile app, which will support loading transit value and passes (anticipated Spring 2025).</a:t>
            </a:r>
          </a:p>
          <a:p>
            <a:pPr>
              <a:buFont typeface="Arial"/>
              <a:buChar char="•"/>
            </a:pPr>
            <a:endParaRPr lang="en-US" sz="1200" b="1">
              <a:solidFill>
                <a:srgbClr val="0078D4"/>
              </a:solidFill>
              <a:latin typeface="Calibri Light"/>
              <a:cs typeface="Calibri Light"/>
            </a:endParaRPr>
          </a:p>
          <a:p>
            <a:r>
              <a:rPr lang="en-US" sz="2000" b="1">
                <a:solidFill>
                  <a:srgbClr val="000000"/>
                </a:solidFill>
                <a:latin typeface="Arial"/>
                <a:cs typeface="Calibri"/>
              </a:rPr>
              <a:t>Institutional Pass Users</a:t>
            </a:r>
          </a:p>
          <a:p>
            <a:pPr marL="342900" indent="-342900">
              <a:buFont typeface="Arial"/>
              <a:buChar char="•"/>
            </a:pPr>
            <a:r>
              <a:rPr lang="en-US" sz="2000">
                <a:solidFill>
                  <a:srgbClr val="000000"/>
                </a:solidFill>
                <a:latin typeface="Arial"/>
                <a:cs typeface="Calibri"/>
              </a:rPr>
              <a:t>As with riders who buy monthly or weekly passes for themselves, riders who get their passes through their employer or school (Student Pass, Perq for Work, Semester, Pay-Per-Use, University Pass) should continue to use cards as normal.</a:t>
            </a:r>
          </a:p>
          <a:p>
            <a:pPr marL="342900" indent="-342900">
              <a:buFont typeface="Arial"/>
              <a:buChar char="•"/>
            </a:pPr>
            <a:r>
              <a:rPr lang="en-US" sz="2000">
                <a:latin typeface="Arial"/>
                <a:cs typeface="Arial"/>
              </a:rPr>
              <a:t>A later phase of the new fare payment system will roll out functionality to support the Pass Programs mentioned above (anticipated Spring 2025) and enable them to be used with digital Charlie Cards so riders can tap their phones or other devices.</a:t>
            </a:r>
            <a:endParaRPr lang="en-US" sz="2000">
              <a:latin typeface="Arial"/>
              <a:cs typeface="Calibri"/>
            </a:endParaRPr>
          </a:p>
          <a:p>
            <a:pPr>
              <a:buFont typeface="Arial"/>
              <a:buChar char="•"/>
            </a:pPr>
            <a:endParaRPr lang="en-US" sz="2000">
              <a:latin typeface="Arial"/>
              <a:cs typeface="Calibri"/>
            </a:endParaRPr>
          </a:p>
          <a:p>
            <a:pPr marL="171450" indent="-171450">
              <a:spcBef>
                <a:spcPts val="1000"/>
              </a:spcBef>
              <a:spcAft>
                <a:spcPts val="200"/>
              </a:spcAft>
              <a:buFont typeface="Arial"/>
              <a:buChar char="•"/>
            </a:pPr>
            <a:endParaRPr lang="en-US" sz="2000" b="1">
              <a:latin typeface="Arial"/>
              <a:cs typeface="Arial"/>
            </a:endParaRPr>
          </a:p>
        </p:txBody>
      </p:sp>
    </p:spTree>
    <p:extLst>
      <p:ext uri="{BB962C8B-B14F-4D97-AF65-F5344CB8AC3E}">
        <p14:creationId xmlns:p14="http://schemas.microsoft.com/office/powerpoint/2010/main" val="462489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CCF28B-4C9F-4796-0A49-05645A646006}"/>
              </a:ext>
            </a:extLst>
          </p:cNvPr>
          <p:cNvSpPr>
            <a:spLocks noGrp="1"/>
          </p:cNvSpPr>
          <p:nvPr>
            <p:ph type="sldNum" sz="quarter" idx="12"/>
          </p:nvPr>
        </p:nvSpPr>
        <p:spPr>
          <a:xfrm>
            <a:off x="122925" y="6356350"/>
            <a:ext cx="378125" cy="365125"/>
          </a:xfrm>
        </p:spPr>
        <p:txBody>
          <a:bodyPr/>
          <a:lstStyle/>
          <a:p>
            <a:fld id="{EB3B37A7-8AEC-4CA3-AF46-E5B8DC2BF5D8}" type="slidenum">
              <a:rPr lang="en-US" smtClean="0"/>
              <a:t>7</a:t>
            </a:fld>
            <a:endParaRPr lang="en-US"/>
          </a:p>
        </p:txBody>
      </p:sp>
      <p:sp>
        <p:nvSpPr>
          <p:cNvPr id="7" name="TextBox 6">
            <a:extLst>
              <a:ext uri="{FF2B5EF4-FFF2-40B4-BE49-F238E27FC236}">
                <a16:creationId xmlns:a16="http://schemas.microsoft.com/office/drawing/2014/main" id="{0EB60639-976E-F021-679A-CF7B8872F94F}"/>
              </a:ext>
            </a:extLst>
          </p:cNvPr>
          <p:cNvSpPr txBox="1"/>
          <p:nvPr/>
        </p:nvSpPr>
        <p:spPr>
          <a:xfrm>
            <a:off x="352106" y="279181"/>
            <a:ext cx="11316749" cy="461665"/>
          </a:xfrm>
          <a:prstGeom prst="rect">
            <a:avLst/>
          </a:prstGeom>
          <a:noFill/>
        </p:spPr>
        <p:txBody>
          <a:bodyPr wrap="square" lIns="91440" tIns="45720" rIns="91440" bIns="45720" anchor="t">
            <a:spAutoFit/>
          </a:bodyPr>
          <a:lstStyle/>
          <a:p>
            <a:pPr>
              <a:defRPr/>
            </a:pPr>
            <a:r>
              <a:rPr lang="en-US" sz="2400" b="1" cap="all">
                <a:latin typeface="Arial"/>
                <a:cs typeface="Arial"/>
              </a:rPr>
              <a:t>Rider Experience</a:t>
            </a:r>
            <a:r>
              <a:rPr kumimoji="0" lang="en-US" sz="2400" b="1" i="0" u="none" strike="noStrike" kern="1200" cap="all" spc="0" normalizeH="0" baseline="0" noProof="0">
                <a:ln>
                  <a:noFill/>
                </a:ln>
                <a:effectLst/>
                <a:uLnTx/>
                <a:uFillTx/>
                <a:latin typeface="Arial"/>
                <a:cs typeface="Arial"/>
              </a:rPr>
              <a:t> | </a:t>
            </a:r>
            <a:r>
              <a:rPr lang="en-US" sz="2400" cap="all">
                <a:latin typeface="Franklin Gothic Book"/>
                <a:cs typeface="Arial"/>
              </a:rPr>
              <a:t> Pre-tax Transit benefits cards </a:t>
            </a:r>
          </a:p>
        </p:txBody>
      </p:sp>
      <p:sp>
        <p:nvSpPr>
          <p:cNvPr id="2" name="TextBox 1">
            <a:extLst>
              <a:ext uri="{FF2B5EF4-FFF2-40B4-BE49-F238E27FC236}">
                <a16:creationId xmlns:a16="http://schemas.microsoft.com/office/drawing/2014/main" id="{370CAD64-4198-6BA0-4164-AAC5595B5BFB}"/>
              </a:ext>
            </a:extLst>
          </p:cNvPr>
          <p:cNvSpPr txBox="1"/>
          <p:nvPr/>
        </p:nvSpPr>
        <p:spPr>
          <a:xfrm>
            <a:off x="500519" y="1198197"/>
            <a:ext cx="9640117" cy="6068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1D1C1D"/>
                </a:solidFill>
                <a:latin typeface="Arial"/>
                <a:ea typeface="+mn-lt"/>
                <a:cs typeface="+mn-lt"/>
              </a:rPr>
              <a:t>Transit Benefits Cards (TBCs)</a:t>
            </a:r>
          </a:p>
          <a:p>
            <a:pPr marL="342900" indent="-342900">
              <a:buFont typeface="Arial"/>
              <a:buChar char="•"/>
            </a:pPr>
            <a:r>
              <a:rPr lang="en-US" sz="2000">
                <a:solidFill>
                  <a:srgbClr val="1D1C1D"/>
                </a:solidFill>
                <a:latin typeface="Arial"/>
                <a:ea typeface="+mn-lt"/>
                <a:cs typeface="+mn-lt"/>
              </a:rPr>
              <a:t>Some employers provide transit benefits by loading pre-tax payroll deductions onto TBCs.</a:t>
            </a:r>
            <a:endParaRPr lang="en-US">
              <a:cs typeface="Calibri"/>
            </a:endParaRPr>
          </a:p>
          <a:p>
            <a:pPr marL="342900" indent="-342900">
              <a:buFont typeface="Arial"/>
              <a:buChar char="•"/>
            </a:pPr>
            <a:r>
              <a:rPr lang="en-US" sz="2000">
                <a:solidFill>
                  <a:srgbClr val="1D1C1D"/>
                </a:solidFill>
                <a:latin typeface="Arial"/>
                <a:ea typeface="+mn-lt"/>
                <a:cs typeface="+mn-lt"/>
              </a:rPr>
              <a:t>Many benefits cards don't have contactless payment capability.</a:t>
            </a:r>
            <a:endParaRPr lang="en-US">
              <a:solidFill>
                <a:srgbClr val="000000"/>
              </a:solidFill>
              <a:latin typeface="Calibri" panose="020F0502020204030204"/>
              <a:ea typeface="+mn-lt"/>
              <a:cs typeface="+mn-lt"/>
            </a:endParaRPr>
          </a:p>
          <a:p>
            <a:pPr marL="342900" indent="-342900">
              <a:buFont typeface="Arial"/>
              <a:buChar char="•"/>
            </a:pPr>
            <a:r>
              <a:rPr lang="en-US" sz="2000">
                <a:solidFill>
                  <a:srgbClr val="1D1C1D"/>
                </a:solidFill>
                <a:latin typeface="Arial"/>
                <a:cs typeface="Calibri" panose="020F0502020204030204"/>
              </a:rPr>
              <a:t>For vendors who do provide contactless-capable benefits cards, both the card issuer and MBTA's fare technology must be configured and then tested before riders can use their TBC to pay for transit directly. (Only two of the major issuers have been responsive to our outreach so far.) </a:t>
            </a:r>
          </a:p>
          <a:p>
            <a:pPr marL="342900" indent="-342900">
              <a:buFont typeface="Arial"/>
              <a:buChar char="•"/>
            </a:pPr>
            <a:endParaRPr lang="en-US" sz="2000">
              <a:solidFill>
                <a:srgbClr val="1D1C1D"/>
              </a:solidFill>
              <a:latin typeface="Arial"/>
              <a:ea typeface="+mn-lt"/>
              <a:cs typeface="+mn-lt"/>
            </a:endParaRPr>
          </a:p>
          <a:p>
            <a:r>
              <a:rPr lang="en-US" sz="2000" b="1">
                <a:solidFill>
                  <a:srgbClr val="1D1C1D"/>
                </a:solidFill>
                <a:latin typeface="Arial"/>
                <a:ea typeface="+mn-lt"/>
                <a:cs typeface="+mn-lt"/>
              </a:rPr>
              <a:t>In conclusion</a:t>
            </a:r>
          </a:p>
          <a:p>
            <a:pPr marL="342900" indent="-342900">
              <a:buFont typeface="Arial"/>
              <a:buChar char="•"/>
            </a:pPr>
            <a:r>
              <a:rPr lang="en-US" sz="2000">
                <a:solidFill>
                  <a:srgbClr val="1D1C1D"/>
                </a:solidFill>
                <a:latin typeface="Arial"/>
                <a:ea typeface="+mn-lt"/>
                <a:cs typeface="+mn-lt"/>
              </a:rPr>
              <a:t>Don't switch your pass program to TBCs just to take advantage of contactless fare collection – we will have Pass Programs available in the new system soon anyway.</a:t>
            </a:r>
            <a:endParaRPr lang="en-US" sz="2000">
              <a:latin typeface="Arial"/>
              <a:cs typeface="Arial"/>
            </a:endParaRPr>
          </a:p>
          <a:p>
            <a:pPr marL="342900" indent="-342900">
              <a:buFont typeface="Arial"/>
              <a:buChar char="•"/>
            </a:pPr>
            <a:r>
              <a:rPr lang="en-US" sz="2000">
                <a:solidFill>
                  <a:srgbClr val="1D1C1D"/>
                </a:solidFill>
                <a:latin typeface="Arial"/>
                <a:ea typeface="+mn-lt"/>
                <a:cs typeface="+mn-lt"/>
              </a:rPr>
              <a:t>If you already use TBCs, please report any issues you're having to charliesupport@mbta.com. We will work with that vendor to get their cards recognized by the system.</a:t>
            </a:r>
          </a:p>
          <a:p>
            <a:endParaRPr lang="en-US" sz="2000" b="1">
              <a:latin typeface="Arial"/>
              <a:cs typeface="Calibri"/>
            </a:endParaRPr>
          </a:p>
          <a:p>
            <a:pPr>
              <a:buFont typeface="Arial"/>
              <a:buChar char="•"/>
            </a:pPr>
            <a:endParaRPr lang="en-US" sz="2000">
              <a:latin typeface="Arial"/>
              <a:cs typeface="Calibri"/>
            </a:endParaRPr>
          </a:p>
          <a:p>
            <a:pPr marL="171450" indent="-171450">
              <a:spcBef>
                <a:spcPts val="1000"/>
              </a:spcBef>
              <a:spcAft>
                <a:spcPts val="200"/>
              </a:spcAft>
              <a:buFont typeface="Arial"/>
              <a:buChar char="•"/>
            </a:pPr>
            <a:endParaRPr lang="en-US" sz="2000" b="1">
              <a:latin typeface="Arial"/>
              <a:cs typeface="Arial"/>
            </a:endParaRPr>
          </a:p>
        </p:txBody>
      </p:sp>
    </p:spTree>
    <p:extLst>
      <p:ext uri="{BB962C8B-B14F-4D97-AF65-F5344CB8AC3E}">
        <p14:creationId xmlns:p14="http://schemas.microsoft.com/office/powerpoint/2010/main" val="272055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CCF28B-4C9F-4796-0A49-05645A646006}"/>
              </a:ext>
            </a:extLst>
          </p:cNvPr>
          <p:cNvSpPr>
            <a:spLocks noGrp="1"/>
          </p:cNvSpPr>
          <p:nvPr>
            <p:ph type="sldNum" sz="quarter" idx="12"/>
          </p:nvPr>
        </p:nvSpPr>
        <p:spPr>
          <a:xfrm>
            <a:off x="122925" y="6356350"/>
            <a:ext cx="378125" cy="365125"/>
          </a:xfrm>
        </p:spPr>
        <p:txBody>
          <a:bodyPr/>
          <a:lstStyle/>
          <a:p>
            <a:fld id="{EB3B37A7-8AEC-4CA3-AF46-E5B8DC2BF5D8}" type="slidenum">
              <a:rPr lang="en-US" smtClean="0"/>
              <a:t>8</a:t>
            </a:fld>
            <a:endParaRPr lang="en-US"/>
          </a:p>
        </p:txBody>
      </p:sp>
      <p:sp>
        <p:nvSpPr>
          <p:cNvPr id="7" name="TextBox 6">
            <a:extLst>
              <a:ext uri="{FF2B5EF4-FFF2-40B4-BE49-F238E27FC236}">
                <a16:creationId xmlns:a16="http://schemas.microsoft.com/office/drawing/2014/main" id="{0EB60639-976E-F021-679A-CF7B8872F94F}"/>
              </a:ext>
            </a:extLst>
          </p:cNvPr>
          <p:cNvSpPr txBox="1"/>
          <p:nvPr/>
        </p:nvSpPr>
        <p:spPr>
          <a:xfrm>
            <a:off x="352106" y="279181"/>
            <a:ext cx="11316749" cy="461665"/>
          </a:xfrm>
          <a:prstGeom prst="rect">
            <a:avLst/>
          </a:prstGeom>
          <a:noFill/>
        </p:spPr>
        <p:txBody>
          <a:bodyPr wrap="square" lIns="91440" tIns="45720" rIns="91440" bIns="45720" anchor="t">
            <a:spAutoFit/>
          </a:bodyPr>
          <a:lstStyle/>
          <a:p>
            <a:pPr>
              <a:defRPr/>
            </a:pPr>
            <a:r>
              <a:rPr lang="en-US" sz="2400" b="1" cap="all">
                <a:latin typeface="Arial"/>
                <a:cs typeface="Arial"/>
              </a:rPr>
              <a:t>Rider Experience</a:t>
            </a:r>
            <a:r>
              <a:rPr kumimoji="0" lang="en-US" sz="2400" b="1" i="0" u="none" strike="noStrike" kern="1200" cap="all" spc="0" normalizeH="0" baseline="0" noProof="0">
                <a:ln>
                  <a:noFill/>
                </a:ln>
                <a:effectLst/>
                <a:uLnTx/>
                <a:uFillTx/>
                <a:latin typeface="Arial"/>
                <a:cs typeface="Arial"/>
              </a:rPr>
              <a:t> | </a:t>
            </a:r>
            <a:r>
              <a:rPr lang="en-US" sz="2400" cap="all">
                <a:latin typeface="Franklin Gothic Book"/>
                <a:cs typeface="Arial"/>
              </a:rPr>
              <a:t> Linking Reduced Fare Benefits</a:t>
            </a:r>
          </a:p>
        </p:txBody>
      </p:sp>
      <p:sp>
        <p:nvSpPr>
          <p:cNvPr id="2" name="TextBox 1">
            <a:extLst>
              <a:ext uri="{FF2B5EF4-FFF2-40B4-BE49-F238E27FC236}">
                <a16:creationId xmlns:a16="http://schemas.microsoft.com/office/drawing/2014/main" id="{370CAD64-4198-6BA0-4164-AAC5595B5BFB}"/>
              </a:ext>
            </a:extLst>
          </p:cNvPr>
          <p:cNvSpPr txBox="1"/>
          <p:nvPr/>
        </p:nvSpPr>
        <p:spPr>
          <a:xfrm>
            <a:off x="500519" y="1198197"/>
            <a:ext cx="7354117" cy="43499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spcBef>
                <a:spcPts val="1000"/>
              </a:spcBef>
              <a:spcAft>
                <a:spcPts val="200"/>
              </a:spcAft>
              <a:buFont typeface="Arial"/>
              <a:buChar char="•"/>
            </a:pPr>
            <a:r>
              <a:rPr lang="en-US" sz="2000">
                <a:latin typeface="Arial"/>
                <a:cs typeface="Arial"/>
              </a:rPr>
              <a:t>Riders in reduced fare programs can link their benefits to their contactless credit/debit card, phone, or watch using the </a:t>
            </a:r>
            <a:r>
              <a:rPr lang="en-US" sz="2000" b="1">
                <a:latin typeface="Arial"/>
                <a:cs typeface="Arial"/>
              </a:rPr>
              <a:t>Charlie Digital Assistant </a:t>
            </a:r>
            <a:endParaRPr lang="en-US" sz="2000">
              <a:latin typeface="Arial"/>
              <a:cs typeface="Arial"/>
            </a:endParaRPr>
          </a:p>
          <a:p>
            <a:pPr marL="742950" lvl="1" indent="-285750">
              <a:spcAft>
                <a:spcPts val="200"/>
              </a:spcAft>
              <a:buFont typeface="Arial"/>
              <a:buChar char="•"/>
            </a:pPr>
            <a:r>
              <a:rPr lang="en-US" sz="2000">
                <a:latin typeface="Arial"/>
                <a:cs typeface="Arial"/>
              </a:rPr>
              <a:t>Window at bottom right of charlie.mbta.com</a:t>
            </a:r>
          </a:p>
          <a:p>
            <a:pPr marL="742950" lvl="1" indent="-285750">
              <a:spcAft>
                <a:spcPts val="200"/>
              </a:spcAft>
              <a:buFont typeface="Arial"/>
              <a:buChar char="•"/>
            </a:pPr>
            <a:r>
              <a:rPr lang="en-US" sz="2000">
                <a:latin typeface="Arial"/>
                <a:cs typeface="Arial"/>
              </a:rPr>
              <a:t>Riders can receive additional support via the Call Center, the Mobility Center, and the Charlie Service Center</a:t>
            </a:r>
            <a:endParaRPr lang="en-US" sz="2000">
              <a:latin typeface="Arial"/>
              <a:cs typeface="Calibri" panose="020F0502020204030204"/>
            </a:endParaRPr>
          </a:p>
          <a:p>
            <a:pPr marL="285750" indent="-285750">
              <a:spcBef>
                <a:spcPts val="1000"/>
              </a:spcBef>
              <a:spcAft>
                <a:spcPts val="200"/>
              </a:spcAft>
              <a:buFont typeface="Arial"/>
              <a:buChar char="•"/>
            </a:pPr>
            <a:r>
              <a:rPr lang="en-US" sz="2000">
                <a:latin typeface="Arial"/>
                <a:cs typeface="Arial"/>
              </a:rPr>
              <a:t>Riders enrolled in the following reduced fare or free programs are eligible:</a:t>
            </a:r>
          </a:p>
          <a:p>
            <a:pPr marL="742950" lvl="1" indent="-285750">
              <a:spcBef>
                <a:spcPts val="500"/>
              </a:spcBef>
              <a:spcAft>
                <a:spcPts val="200"/>
              </a:spcAft>
              <a:buFont typeface="Arial"/>
              <a:buChar char="•"/>
            </a:pPr>
            <a:r>
              <a:rPr lang="en-US" sz="2000">
                <a:latin typeface="Arial"/>
                <a:cs typeface="Arial"/>
              </a:rPr>
              <a:t>Blind Access </a:t>
            </a:r>
            <a:r>
              <a:rPr lang="en-US" sz="2000" err="1">
                <a:latin typeface="Arial"/>
                <a:cs typeface="Arial"/>
              </a:rPr>
              <a:t>CharlieCard</a:t>
            </a:r>
            <a:endParaRPr lang="en-US" sz="2000">
              <a:latin typeface="Arial"/>
              <a:cs typeface="Arial"/>
            </a:endParaRPr>
          </a:p>
          <a:p>
            <a:pPr marL="742950" lvl="1" indent="-285750">
              <a:spcBef>
                <a:spcPts val="500"/>
              </a:spcBef>
              <a:spcAft>
                <a:spcPts val="200"/>
              </a:spcAft>
              <a:buFont typeface="Arial"/>
              <a:buChar char="•"/>
            </a:pPr>
            <a:r>
              <a:rPr lang="en-US" sz="2000">
                <a:latin typeface="Arial"/>
                <a:cs typeface="Arial"/>
              </a:rPr>
              <a:t>Senior Charlie Card</a:t>
            </a:r>
          </a:p>
          <a:p>
            <a:pPr marL="742950" lvl="1" indent="-285750">
              <a:spcBef>
                <a:spcPts val="500"/>
              </a:spcBef>
              <a:spcAft>
                <a:spcPts val="200"/>
              </a:spcAft>
              <a:buFont typeface="Arial"/>
              <a:buChar char="•"/>
            </a:pPr>
            <a:r>
              <a:rPr lang="en-US" sz="2000">
                <a:latin typeface="Arial"/>
                <a:cs typeface="Arial"/>
              </a:rPr>
              <a:t>Transportation Access Pass</a:t>
            </a:r>
          </a:p>
          <a:p>
            <a:pPr marL="742950" lvl="1" indent="-285750">
              <a:spcBef>
                <a:spcPts val="500"/>
              </a:spcBef>
              <a:spcAft>
                <a:spcPts val="200"/>
              </a:spcAft>
              <a:buFont typeface="Arial"/>
              <a:buChar char="•"/>
            </a:pPr>
            <a:r>
              <a:rPr lang="en-US" sz="2000">
                <a:latin typeface="Arial"/>
                <a:cs typeface="Arial"/>
              </a:rPr>
              <a:t>Youth Pass</a:t>
            </a:r>
          </a:p>
        </p:txBody>
      </p:sp>
      <p:pic>
        <p:nvPicPr>
          <p:cNvPr id="3" name="Picture 2">
            <a:extLst>
              <a:ext uri="{FF2B5EF4-FFF2-40B4-BE49-F238E27FC236}">
                <a16:creationId xmlns:a16="http://schemas.microsoft.com/office/drawing/2014/main" id="{166C87A1-150E-BFC2-3296-ADFAFF92D8C5}"/>
              </a:ext>
            </a:extLst>
          </p:cNvPr>
          <p:cNvPicPr>
            <a:picLocks noChangeAspect="1"/>
          </p:cNvPicPr>
          <p:nvPr/>
        </p:nvPicPr>
        <p:blipFill>
          <a:blip r:embed="rId3"/>
          <a:stretch>
            <a:fillRect/>
          </a:stretch>
        </p:blipFill>
        <p:spPr>
          <a:xfrm>
            <a:off x="8118132" y="1201566"/>
            <a:ext cx="2963562" cy="4629922"/>
          </a:xfrm>
          <a:prstGeom prst="rect">
            <a:avLst/>
          </a:prstGeom>
          <a:ln>
            <a:solidFill>
              <a:schemeClr val="tx1"/>
            </a:solidFill>
          </a:ln>
        </p:spPr>
      </p:pic>
      <p:sp>
        <p:nvSpPr>
          <p:cNvPr id="5" name="TextBox 6">
            <a:extLst>
              <a:ext uri="{FF2B5EF4-FFF2-40B4-BE49-F238E27FC236}">
                <a16:creationId xmlns:a16="http://schemas.microsoft.com/office/drawing/2014/main" id="{4F0621F4-DF6F-EEA3-5185-6C9DC574F129}"/>
              </a:ext>
            </a:extLst>
          </p:cNvPr>
          <p:cNvSpPr txBox="1"/>
          <p:nvPr/>
        </p:nvSpPr>
        <p:spPr>
          <a:xfrm>
            <a:off x="2275881" y="5957518"/>
            <a:ext cx="7475483" cy="669414"/>
          </a:xfrm>
          <a:prstGeom prst="rect">
            <a:avLst/>
          </a:prstGeom>
          <a:solidFill>
            <a:schemeClr val="accent1">
              <a:lumMod val="20000"/>
              <a:lumOff val="80000"/>
            </a:schemeClr>
          </a:solid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050">
              <a:cs typeface="Calibri"/>
            </a:endParaRPr>
          </a:p>
          <a:p>
            <a:pPr algn="ctr"/>
            <a:r>
              <a:rPr lang="en-US" sz="2000">
                <a:cs typeface="Calibri"/>
              </a:rPr>
              <a:t>Learn more: </a:t>
            </a:r>
            <a:r>
              <a:rPr lang="en-US" sz="2000" b="1">
                <a:cs typeface="Calibri"/>
              </a:rPr>
              <a:t>www.mbta.com/ContactlessReducedFares </a:t>
            </a:r>
          </a:p>
          <a:p>
            <a:pPr algn="ctr"/>
            <a:endParaRPr lang="en-US" sz="700">
              <a:cs typeface="Calibri"/>
            </a:endParaRPr>
          </a:p>
        </p:txBody>
      </p:sp>
    </p:spTree>
    <p:extLst>
      <p:ext uri="{BB962C8B-B14F-4D97-AF65-F5344CB8AC3E}">
        <p14:creationId xmlns:p14="http://schemas.microsoft.com/office/powerpoint/2010/main" val="415133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CCF28B-4C9F-4796-0A49-05645A646006}"/>
              </a:ext>
            </a:extLst>
          </p:cNvPr>
          <p:cNvSpPr>
            <a:spLocks noGrp="1"/>
          </p:cNvSpPr>
          <p:nvPr>
            <p:ph type="sldNum" sz="quarter" idx="12"/>
          </p:nvPr>
        </p:nvSpPr>
        <p:spPr>
          <a:xfrm>
            <a:off x="122925" y="6356350"/>
            <a:ext cx="378125" cy="365125"/>
          </a:xfrm>
        </p:spPr>
        <p:txBody>
          <a:bodyPr/>
          <a:lstStyle/>
          <a:p>
            <a:fld id="{EB3B37A7-8AEC-4CA3-AF46-E5B8DC2BF5D8}" type="slidenum">
              <a:rPr lang="en-US" smtClean="0"/>
              <a:t>9</a:t>
            </a:fld>
            <a:endParaRPr lang="en-US"/>
          </a:p>
        </p:txBody>
      </p:sp>
      <p:sp>
        <p:nvSpPr>
          <p:cNvPr id="7" name="TextBox 6">
            <a:extLst>
              <a:ext uri="{FF2B5EF4-FFF2-40B4-BE49-F238E27FC236}">
                <a16:creationId xmlns:a16="http://schemas.microsoft.com/office/drawing/2014/main" id="{0EB60639-976E-F021-679A-CF7B8872F94F}"/>
              </a:ext>
            </a:extLst>
          </p:cNvPr>
          <p:cNvSpPr txBox="1"/>
          <p:nvPr/>
        </p:nvSpPr>
        <p:spPr>
          <a:xfrm>
            <a:off x="352106" y="536613"/>
            <a:ext cx="11316749" cy="461665"/>
          </a:xfrm>
          <a:prstGeom prst="rect">
            <a:avLst/>
          </a:prstGeom>
          <a:noFill/>
        </p:spPr>
        <p:txBody>
          <a:bodyPr wrap="square" lIns="91440" tIns="45720" rIns="91440" bIns="45720" anchor="t">
            <a:spAutoFit/>
          </a:bodyPr>
          <a:lstStyle/>
          <a:p>
            <a:pPr>
              <a:defRPr/>
            </a:pPr>
            <a:r>
              <a:rPr lang="en-US" sz="2400" b="1" cap="all">
                <a:latin typeface="Arial"/>
                <a:cs typeface="Arial"/>
              </a:rPr>
              <a:t>Rider Experience</a:t>
            </a:r>
            <a:r>
              <a:rPr kumimoji="0" lang="en-US" sz="2400" b="1" i="0" u="none" strike="noStrike" kern="1200" cap="all" spc="0" normalizeH="0" baseline="0" noProof="0">
                <a:ln>
                  <a:noFill/>
                </a:ln>
                <a:effectLst/>
                <a:uLnTx/>
                <a:uFillTx/>
                <a:latin typeface="Arial"/>
                <a:cs typeface="Arial"/>
              </a:rPr>
              <a:t> | </a:t>
            </a:r>
            <a:r>
              <a:rPr lang="en-US" sz="2400" cap="all" err="1">
                <a:latin typeface="Arial"/>
                <a:cs typeface="Arial"/>
              </a:rPr>
              <a:t>charlie</a:t>
            </a:r>
            <a:r>
              <a:rPr lang="en-US" sz="2400" cap="all">
                <a:latin typeface="Arial"/>
                <a:cs typeface="Arial"/>
              </a:rPr>
              <a:t> Accounts</a:t>
            </a:r>
            <a:endParaRPr kumimoji="0" lang="en-US" sz="2400" b="0" i="0" u="none" strike="noStrike" kern="1200" cap="none" spc="0" normalizeH="0" baseline="0" noProof="0">
              <a:ln>
                <a:noFill/>
              </a:ln>
              <a:effectLst/>
              <a:uLnTx/>
              <a:uFillTx/>
              <a:latin typeface="Arial"/>
              <a:cs typeface="Arial"/>
            </a:endParaRPr>
          </a:p>
        </p:txBody>
      </p:sp>
      <p:sp>
        <p:nvSpPr>
          <p:cNvPr id="2" name="TextBox 1">
            <a:extLst>
              <a:ext uri="{FF2B5EF4-FFF2-40B4-BE49-F238E27FC236}">
                <a16:creationId xmlns:a16="http://schemas.microsoft.com/office/drawing/2014/main" id="{370CAD64-4198-6BA0-4164-AAC5595B5BFB}"/>
              </a:ext>
            </a:extLst>
          </p:cNvPr>
          <p:cNvSpPr txBox="1"/>
          <p:nvPr/>
        </p:nvSpPr>
        <p:spPr>
          <a:xfrm>
            <a:off x="356528" y="1378298"/>
            <a:ext cx="4875817" cy="41703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000"/>
              </a:spcBef>
              <a:buFont typeface="Arial"/>
              <a:buChar char="•"/>
            </a:pPr>
            <a:r>
              <a:rPr lang="en-US" sz="2000">
                <a:latin typeface="Lato"/>
                <a:ea typeface="Lato"/>
                <a:cs typeface="Arial"/>
              </a:rPr>
              <a:t>View trip history and fares for registered and unregistered accounts.</a:t>
            </a:r>
            <a:endParaRPr lang="en-US" sz="2000">
              <a:latin typeface="Lato"/>
              <a:ea typeface="Lato"/>
              <a:cs typeface="Calibri"/>
            </a:endParaRPr>
          </a:p>
          <a:p>
            <a:pPr marL="285750" indent="-285750">
              <a:spcBef>
                <a:spcPts val="1000"/>
              </a:spcBef>
              <a:buFont typeface="Arial"/>
              <a:buChar char="•"/>
            </a:pPr>
            <a:r>
              <a:rPr lang="en-US" sz="2000">
                <a:latin typeface="Lato"/>
                <a:ea typeface="Lato"/>
                <a:cs typeface="Arial"/>
              </a:rPr>
              <a:t>Registered accounts have added benefits, such as linking a card, detailed trip history (including as transit stop), and setting accessibility and language preferences that are reflected across the system.</a:t>
            </a:r>
          </a:p>
          <a:p>
            <a:pPr marL="285750" indent="-285750">
              <a:spcBef>
                <a:spcPts val="1000"/>
              </a:spcBef>
              <a:buFont typeface="Arial"/>
              <a:buChar char="•"/>
            </a:pPr>
            <a:r>
              <a:rPr lang="en-US" sz="2000">
                <a:latin typeface="Lato"/>
                <a:ea typeface="Lato"/>
                <a:cs typeface="Arial"/>
              </a:rPr>
              <a:t>Riders can also manage their account by calling Customer Support at 617-222-3200.</a:t>
            </a:r>
          </a:p>
          <a:p>
            <a:pPr marL="285750" indent="-285750">
              <a:spcBef>
                <a:spcPts val="1000"/>
              </a:spcBef>
              <a:buFont typeface="Arial"/>
              <a:buChar char="•"/>
            </a:pPr>
            <a:r>
              <a:rPr lang="en-US" sz="2000">
                <a:latin typeface="Lato"/>
                <a:ea typeface="Lato"/>
                <a:cs typeface="Arial"/>
              </a:rPr>
              <a:t>Account registration is not required.</a:t>
            </a:r>
          </a:p>
        </p:txBody>
      </p:sp>
      <p:sp>
        <p:nvSpPr>
          <p:cNvPr id="3" name="TextBox 6">
            <a:extLst>
              <a:ext uri="{FF2B5EF4-FFF2-40B4-BE49-F238E27FC236}">
                <a16:creationId xmlns:a16="http://schemas.microsoft.com/office/drawing/2014/main" id="{9AECC79A-22F6-C3C2-B1BD-902DE45D2B57}"/>
              </a:ext>
            </a:extLst>
          </p:cNvPr>
          <p:cNvSpPr txBox="1"/>
          <p:nvPr/>
        </p:nvSpPr>
        <p:spPr>
          <a:xfrm>
            <a:off x="2055376" y="5686237"/>
            <a:ext cx="7908679" cy="669414"/>
          </a:xfrm>
          <a:prstGeom prst="rect">
            <a:avLst/>
          </a:prstGeom>
          <a:solidFill>
            <a:schemeClr val="accent1">
              <a:lumMod val="20000"/>
              <a:lumOff val="80000"/>
            </a:schemeClr>
          </a:solid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050">
              <a:cs typeface="Calibri"/>
            </a:endParaRPr>
          </a:p>
          <a:p>
            <a:pPr algn="ctr"/>
            <a:r>
              <a:rPr lang="en-US" sz="2000">
                <a:cs typeface="Calibri"/>
              </a:rPr>
              <a:t>Learn more:</a:t>
            </a:r>
            <a:r>
              <a:rPr lang="en-US" sz="2000" b="1">
                <a:cs typeface="Calibri"/>
              </a:rPr>
              <a:t> </a:t>
            </a:r>
            <a:r>
              <a:rPr lang="en-US" sz="2000" b="1">
                <a:ea typeface="+mn-lt"/>
                <a:cs typeface="+mn-lt"/>
              </a:rPr>
              <a:t>Charlie.mbta.com</a:t>
            </a:r>
          </a:p>
          <a:p>
            <a:pPr algn="ctr"/>
            <a:endParaRPr lang="en-US" sz="700">
              <a:cs typeface="Calibri"/>
            </a:endParaRPr>
          </a:p>
        </p:txBody>
      </p:sp>
      <p:pic>
        <p:nvPicPr>
          <p:cNvPr id="6" name="Picture 5" descr="A computer and phone showing a website&#10;&#10;Description automatically generated with medium confidence">
            <a:extLst>
              <a:ext uri="{FF2B5EF4-FFF2-40B4-BE49-F238E27FC236}">
                <a16:creationId xmlns:a16="http://schemas.microsoft.com/office/drawing/2014/main" id="{D2C741A2-63FB-60FD-411C-F82A9B484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1947" y="1497977"/>
            <a:ext cx="5956901" cy="4050693"/>
          </a:xfrm>
          <a:prstGeom prst="rect">
            <a:avLst/>
          </a:prstGeom>
        </p:spPr>
      </p:pic>
    </p:spTree>
    <p:extLst>
      <p:ext uri="{BB962C8B-B14F-4D97-AF65-F5344CB8AC3E}">
        <p14:creationId xmlns:p14="http://schemas.microsoft.com/office/powerpoint/2010/main" val="31368598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SLIDES">
  <a:themeElements>
    <a:clrScheme name="North Highland">
      <a:dk1>
        <a:sysClr val="windowText" lastClr="000000"/>
      </a:dk1>
      <a:lt1>
        <a:sysClr val="window" lastClr="FFFFFF"/>
      </a:lt1>
      <a:dk2>
        <a:srgbClr val="525252"/>
      </a:dk2>
      <a:lt2>
        <a:srgbClr val="FFFFFF"/>
      </a:lt2>
      <a:accent1>
        <a:srgbClr val="132E53"/>
      </a:accent1>
      <a:accent2>
        <a:srgbClr val="DEE22A"/>
      </a:accent2>
      <a:accent3>
        <a:srgbClr val="039FB8"/>
      </a:accent3>
      <a:accent4>
        <a:srgbClr val="6F6F72"/>
      </a:accent4>
      <a:accent5>
        <a:srgbClr val="D1D3D4"/>
      </a:accent5>
      <a:accent6>
        <a:srgbClr val="221E1F"/>
      </a:accent6>
      <a:hlink>
        <a:srgbClr val="039FB8"/>
      </a:hlink>
      <a:folHlink>
        <a:srgbClr val="039FB8"/>
      </a:folHlink>
    </a:clrScheme>
    <a:fontScheme name="North Highl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lnSpc>
            <a:spcPct val="90000"/>
          </a:lnSpc>
          <a:spcAft>
            <a:spcPts val="600"/>
          </a:spcAft>
          <a:defRPr sz="2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lnSpc>
            <a:spcPct val="90000"/>
          </a:lnSpc>
          <a:spcAft>
            <a:spcPts val="600"/>
          </a:spcAft>
          <a:defRPr sz="1400" noProof="0" dirty="0"/>
        </a:defPPr>
      </a:lstStyle>
    </a:txDef>
  </a:objectDefaults>
  <a:extraClrSchemeLst/>
  <a:extLst>
    <a:ext uri="{05A4C25C-085E-4340-85A3-A5531E510DB2}">
      <thm15:themeFamily xmlns:thm15="http://schemas.microsoft.com/office/thememl/2012/main" name="Presentation2" id="{894399A7-4D4A-4D2A-8BBE-1066A31277C2}" vid="{8715B304-D0EF-4091-828B-7A3A2CB27C5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C28E41CC6175E4795D1A522290A3225" ma:contentTypeVersion="14" ma:contentTypeDescription="Create a new document." ma:contentTypeScope="" ma:versionID="5f0e97a977011083a21956ba22632fce">
  <xsd:schema xmlns:xsd="http://www.w3.org/2001/XMLSchema" xmlns:xs="http://www.w3.org/2001/XMLSchema" xmlns:p="http://schemas.microsoft.com/office/2006/metadata/properties" xmlns:ns2="2efa6279-28a5-4526-9718-7b2b2db992b5" xmlns:ns3="356ca922-dde6-4209-909c-a8a98763109f" targetNamespace="http://schemas.microsoft.com/office/2006/metadata/properties" ma:root="true" ma:fieldsID="5156f492a2db716e27a952847e5eb683" ns2:_="" ns3:_="">
    <xsd:import namespace="2efa6279-28a5-4526-9718-7b2b2db992b5"/>
    <xsd:import namespace="356ca922-dde6-4209-909c-a8a98763109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lcf76f155ced4ddcb4097134ff3c332f" minOccurs="0"/>
                <xsd:element ref="ns3:MediaServiceOCR" minOccurs="0"/>
                <xsd:element ref="ns3:MediaServiceGenerationTime" minOccurs="0"/>
                <xsd:element ref="ns3:MediaServiceEventHashCode" minOccurs="0"/>
                <xsd:element ref="ns3:MediaServiceSearchProperties" minOccurs="0"/>
                <xsd:element ref="ns3:MediaServiceDateTake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fa6279-28a5-4526-9718-7b2b2db992b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6ca922-dde6-4209-909c-a8a98763109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1c71eb3d-577a-4362-8107-dd052e2a57b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56ca922-dde6-4209-909c-a8a98763109f">
      <Terms xmlns="http://schemas.microsoft.com/office/infopath/2007/PartnerControls"/>
    </lcf76f155ced4ddcb4097134ff3c332f>
    <SharedWithUsers xmlns="2efa6279-28a5-4526-9718-7b2b2db992b5">
      <UserInfo>
        <DisplayName>Valerio, Stephanie</DisplayName>
        <AccountId>19</AccountId>
        <AccountType/>
      </UserInfo>
      <UserInfo>
        <DisplayName>NT Service\spsearch</DisplayName>
        <AccountId>9</AccountId>
        <AccountType/>
      </UserInfo>
      <UserInfo>
        <DisplayName>Sacchetti, Carissa</DisplayName>
        <AccountId>18</AccountId>
        <AccountType/>
      </UserInfo>
      <UserInfo>
        <DisplayName>Bell-Masterson, Sefira</DisplayName>
        <AccountId>90</AccountId>
        <AccountType/>
      </UserInfo>
    </SharedWithUsers>
  </documentManagement>
</p:properties>
</file>

<file path=customXml/itemProps1.xml><?xml version="1.0" encoding="utf-8"?>
<ds:datastoreItem xmlns:ds="http://schemas.openxmlformats.org/officeDocument/2006/customXml" ds:itemID="{2741B413-C0C2-4BB6-AB9D-4D6E0537F982}">
  <ds:schemaRefs>
    <ds:schemaRef ds:uri="http://schemas.microsoft.com/sharepoint/v3/contenttype/forms"/>
  </ds:schemaRefs>
</ds:datastoreItem>
</file>

<file path=customXml/itemProps2.xml><?xml version="1.0" encoding="utf-8"?>
<ds:datastoreItem xmlns:ds="http://schemas.openxmlformats.org/officeDocument/2006/customXml" ds:itemID="{D2874967-6136-46F1-A5FA-D65ACBF7F9D2}">
  <ds:schemaRefs>
    <ds:schemaRef ds:uri="2efa6279-28a5-4526-9718-7b2b2db992b5"/>
    <ds:schemaRef ds:uri="356ca922-dde6-4209-909c-a8a9876310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AFA6987-9D07-4DC7-A2C7-19625BD65809}">
  <ds:schemaRefs>
    <ds:schemaRef ds:uri="2efa6279-28a5-4526-9718-7b2b2db992b5"/>
    <ds:schemaRef ds:uri="356ca922-dde6-4209-909c-a8a98763109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TotalTime>
  <Words>1542</Words>
  <Application>Microsoft Office PowerPoint</Application>
  <PresentationFormat>Widescreen</PresentationFormat>
  <Paragraphs>124</Paragraphs>
  <Slides>13</Slides>
  <Notes>12</Notes>
  <HiddenSlides>0</HiddenSlides>
  <MMClips>3</MMClips>
  <ScaleCrop>false</ScaleCrop>
  <HeadingPairs>
    <vt:vector size="4" baseType="variant">
      <vt:variant>
        <vt:lpstr>Theme</vt:lpstr>
      </vt:variant>
      <vt:variant>
        <vt:i4>3</vt:i4>
      </vt:variant>
      <vt:variant>
        <vt:lpstr>Slide Titles</vt:lpstr>
      </vt:variant>
      <vt:variant>
        <vt:i4>13</vt:i4>
      </vt:variant>
    </vt:vector>
  </HeadingPairs>
  <TitlesOfParts>
    <vt:vector size="16" baseType="lpstr">
      <vt:lpstr>Office Theme</vt:lpstr>
      <vt:lpstr>1_Office Theme</vt:lpstr>
      <vt:lpstr>TITLE SLIDES</vt:lpstr>
      <vt:lpstr>Contactless Payment A Better City</vt:lpstr>
      <vt:lpstr>PowerPoint Presentation</vt:lpstr>
      <vt:lpstr>PowerPoint Presentation</vt:lpstr>
      <vt:lpstr>Additional functionality will be added in phases throughout project rollout.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Fare Transformation Initial Leadership Engagement Meeting</dc:title>
  <dc:creator>Dario Martinez</dc:creator>
  <cp:lastModifiedBy>Sacchetti, Carissa</cp:lastModifiedBy>
  <cp:revision>21</cp:revision>
  <dcterms:created xsi:type="dcterms:W3CDTF">2022-12-01T02:59:47Z</dcterms:created>
  <dcterms:modified xsi:type="dcterms:W3CDTF">2024-07-30T17:11:23Z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a908667-6606-4ab9-9a82-38569501aa5d_Enabled">
    <vt:lpwstr>true</vt:lpwstr>
  </property>
  <property fmtid="{D5CDD505-2E9C-101B-9397-08002B2CF9AE}" pid="3" name="MSIP_Label_7a908667-6606-4ab9-9a82-38569501aa5d_SetDate">
    <vt:lpwstr>2022-12-01T03:44:19Z</vt:lpwstr>
  </property>
  <property fmtid="{D5CDD505-2E9C-101B-9397-08002B2CF9AE}" pid="4" name="MSIP_Label_7a908667-6606-4ab9-9a82-38569501aa5d_Method">
    <vt:lpwstr>Standard</vt:lpwstr>
  </property>
  <property fmtid="{D5CDD505-2E9C-101B-9397-08002B2CF9AE}" pid="5" name="MSIP_Label_7a908667-6606-4ab9-9a82-38569501aa5d_Name">
    <vt:lpwstr>defa4170-0d19-0005-0004-bc88714345d2</vt:lpwstr>
  </property>
  <property fmtid="{D5CDD505-2E9C-101B-9397-08002B2CF9AE}" pid="6" name="MSIP_Label_7a908667-6606-4ab9-9a82-38569501aa5d_SiteId">
    <vt:lpwstr>5c572e77-1a4e-4518-b82d-617cad976e5f</vt:lpwstr>
  </property>
  <property fmtid="{D5CDD505-2E9C-101B-9397-08002B2CF9AE}" pid="7" name="MSIP_Label_7a908667-6606-4ab9-9a82-38569501aa5d_ActionId">
    <vt:lpwstr>cf5e4ac2-3aac-45f8-8fbb-0345c6b42f84</vt:lpwstr>
  </property>
  <property fmtid="{D5CDD505-2E9C-101B-9397-08002B2CF9AE}" pid="8" name="MSIP_Label_7a908667-6606-4ab9-9a82-38569501aa5d_ContentBits">
    <vt:lpwstr>0</vt:lpwstr>
  </property>
  <property fmtid="{D5CDD505-2E9C-101B-9397-08002B2CF9AE}" pid="9" name="ContentTypeId">
    <vt:lpwstr>0x0101006C28E41CC6175E4795D1A522290A3225</vt:lpwstr>
  </property>
  <property fmtid="{D5CDD505-2E9C-101B-9397-08002B2CF9AE}" pid="10" name="MediaServiceImageTags">
    <vt:lpwstr/>
  </property>
</Properties>
</file>